
<file path=[Content_Types].xml><?xml version="1.0" encoding="utf-8"?>
<Types xmlns="http://schemas.openxmlformats.org/package/2006/content-types">
  <Default ContentType="application/x-fontdata" Extension="fntdata"/>
  <Default ContentType="image/gif" Extension="gif"/>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commentAuthors+xml" PartName="/ppt/commentAuthors.xml"/>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4"/>
    <p:sldMasterId id="2147483715" r:id="rId5"/>
    <p:sldMasterId id="2147483716" r:id="rId6"/>
    <p:sldMasterId id="2147483717" r:id="rId7"/>
    <p:sldMasterId id="214748371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5143500" cx="9144000"/>
  <p:notesSz cx="6858000" cy="9144000"/>
  <p:embeddedFontLst>
    <p:embeddedFont>
      <p:font typeface="Titillium Web"/>
      <p:regular r:id="rId43"/>
      <p:bold r:id="rId44"/>
      <p:italic r:id="rId45"/>
      <p:boldItalic r:id="rId46"/>
    </p:embeddedFont>
    <p:embeddedFont>
      <p:font typeface="Helvetica Neue"/>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Angela Li"/>
  <p:cmAuthor clrIdx="1" id="1" initials="" lastIdx="3" name="Scarlett Winter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TitilliumWeb-bold.fntdata"/><Relationship Id="rId43" Type="http://schemas.openxmlformats.org/officeDocument/2006/relationships/font" Target="fonts/TitilliumWeb-regular.fntdata"/><Relationship Id="rId46" Type="http://schemas.openxmlformats.org/officeDocument/2006/relationships/font" Target="fonts/TitilliumWeb-boldItalic.fntdata"/><Relationship Id="rId45" Type="http://schemas.openxmlformats.org/officeDocument/2006/relationships/font" Target="fonts/TitilliumWeb-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0" Type="http://schemas.openxmlformats.org/officeDocument/2006/relationships/font" Target="fonts/HelveticaNeue-bold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2-26T23:03:00.197">
    <p:pos x="430" y="806"/>
    <p:text>+scarlett.winters425@gmail.com is there a draft for this Meetup ready? Do you need support on this front?</p:text>
  </p:cm>
  <p:cm authorId="1" idx="1" dt="2020-02-26T22:38:31.612">
    <p:pos x="430" y="806"/>
    <p:text>Hey + +angelali921@gmail.com yeah the Meetup has been posted!</p:text>
  </p:cm>
  <p:cm authorId="0" idx="2" dt="2020-02-26T22:56:06.764">
    <p:pos x="430" y="806"/>
    <p:text>Great, I linked to it!</p:text>
  </p:cm>
  <p:cm authorId="1" idx="2" dt="2020-02-26T23:03:00.197">
    <p:pos x="430" y="806"/>
    <p:text>Thank you!!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2-26T22:39:20.381">
    <p:pos x="6000" y="0"/>
    <p:text>Added a ton of upcoming events - I'd love to share this part!</p:text>
  </p:cm>
  <p:cm authorId="1" idx="3" dt="2020-02-26T22:39:20.381">
    <p:pos x="6000" y="0"/>
    <p:text>Yes please! Would love for someone to take care of announcements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eb4c92c98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7eb4c92c98_3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f8c0dc91f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f8c0dc91f_0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f8c0dc91f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f8c0dc91f_0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f8c0dc91f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6f8c0dc91f_0_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f8c0dc91f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f8c0dc91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e9de62667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e9de62667_0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e9de62667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e9de626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Empowering diverse genders through career development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e9de62667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e9de626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Scarlett Intro → what I do, why I’m doing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e9380488b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e9380488b_1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e9de62667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e9de62667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6f8c0dc91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6f8c0dc91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e9de62667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e9de62667_0_4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e9de62667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e9de626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7e9de62667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e9de6266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7e9de62667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7e9de6266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Still working through some hitches (i.e. chronological order using the data-driven format. Bear with me :)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e9de62667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e9de626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 sz="1400"/>
              <a:t>Necessary packages</a:t>
            </a:r>
            <a:endParaRPr sz="1400"/>
          </a:p>
          <a:p>
            <a:pPr indent="-317500" lvl="0" marL="457200" rtl="0" algn="l">
              <a:spcBef>
                <a:spcPts val="0"/>
              </a:spcBef>
              <a:spcAft>
                <a:spcPts val="0"/>
              </a:spcAft>
              <a:buClr>
                <a:schemeClr val="dk1"/>
              </a:buClr>
              <a:buSzPts val="1400"/>
              <a:buAutoNum type="arabicPeriod"/>
            </a:pPr>
            <a:r>
              <a:rPr lang="en" sz="1400"/>
              <a:t>How to access from </a:t>
            </a:r>
            <a:r>
              <a:rPr b="1" lang="en" sz="1400"/>
              <a:t>File &gt; New File &gt; R Markdown &gt; From Template</a:t>
            </a:r>
            <a:endParaRPr b="1" sz="1400"/>
          </a:p>
          <a:p>
            <a:pPr indent="-317500" lvl="0" marL="457200" rtl="0" algn="l">
              <a:spcBef>
                <a:spcPts val="0"/>
              </a:spcBef>
              <a:spcAft>
                <a:spcPts val="0"/>
              </a:spcAft>
              <a:buClr>
                <a:schemeClr val="dk1"/>
              </a:buClr>
              <a:buSzPts val="1400"/>
              <a:buAutoNum type="arabicPeriod"/>
            </a:pPr>
            <a:r>
              <a:rPr lang="en" sz="1400"/>
              <a:t>Anatomy of Pagedown </a:t>
            </a:r>
            <a:endParaRPr sz="1400"/>
          </a:p>
          <a:p>
            <a:pPr indent="-317500" lvl="0" marL="457200" rtl="0" algn="l">
              <a:spcBef>
                <a:spcPts val="0"/>
              </a:spcBef>
              <a:spcAft>
                <a:spcPts val="0"/>
              </a:spcAft>
              <a:buClr>
                <a:schemeClr val="dk1"/>
              </a:buClr>
              <a:buSzPts val="1400"/>
              <a:buAutoNum type="arabicPeriod"/>
            </a:pPr>
            <a:r>
              <a:rPr lang="en" sz="1400"/>
              <a:t>Plug &amp; Play</a:t>
            </a:r>
            <a:endParaRPr sz="1400"/>
          </a:p>
          <a:p>
            <a:pPr indent="-317500" lvl="0" marL="457200" rtl="0" algn="l">
              <a:spcBef>
                <a:spcPts val="0"/>
              </a:spcBef>
              <a:spcAft>
                <a:spcPts val="0"/>
              </a:spcAft>
              <a:buClr>
                <a:schemeClr val="dk1"/>
              </a:buClr>
              <a:buSzPts val="1400"/>
              <a:buAutoNum type="arabicPeriod"/>
            </a:pPr>
            <a:r>
              <a:rPr lang="en" sz="1400"/>
              <a:t>How to print</a:t>
            </a:r>
            <a:endParaRPr sz="1400"/>
          </a:p>
          <a:p>
            <a:pPr indent="-317500" lvl="0" marL="457200" rtl="0" algn="l">
              <a:spcBef>
                <a:spcPts val="0"/>
              </a:spcBef>
              <a:spcAft>
                <a:spcPts val="0"/>
              </a:spcAft>
              <a:buClr>
                <a:schemeClr val="dk1"/>
              </a:buClr>
              <a:buSzPts val="1400"/>
              <a:buAutoNum type="arabicPeriod"/>
            </a:pPr>
            <a:r>
              <a:rPr lang="en" sz="1400"/>
              <a:t>Enhancements</a:t>
            </a:r>
            <a:endParaRPr sz="1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7e9de62667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7e9de626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newer package, so it is recommended we install remotely from Github.</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6fffdea590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6fffdea59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6fffdea590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6fffdea5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Pagedown:: → Output can be html_resume, business card, poster,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Self_contained → produces a stand-alone HTML output. I have found this isn’t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Knit: Newer rollout. </a:t>
            </a:r>
            <a:r>
              <a:rPr b="1" lang="en"/>
              <a:t>Necessary for output to print into Chrome.</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6fffdea590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6fffdea5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concise=true</a:t>
            </a:r>
            <a:r>
              <a:rPr lang="en"/>
              <a:t> allows for inputs of 2 or more lines</a:t>
            </a:r>
            <a:endParaRPr/>
          </a:p>
          <a:p>
            <a:pPr indent="-317500" lvl="0" marL="457200" rtl="0" algn="l">
              <a:spcBef>
                <a:spcPts val="0"/>
              </a:spcBef>
              <a:spcAft>
                <a:spcPts val="0"/>
              </a:spcAft>
              <a:buSzPts val="1400"/>
              <a:buChar char="●"/>
            </a:pPr>
            <a:r>
              <a:rPr b="1" lang="en"/>
              <a:t>{data-icon}</a:t>
            </a:r>
            <a:r>
              <a:rPr lang="en"/>
              <a:t> adds an icon next to your resume header. Options include suitcase, laptop, and graduation cap</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6fffdea59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6fffdea5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eb08c051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7eb08c051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7e9de62667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7e9de6266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fffdea590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fffdea5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fffdea590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6fffdea59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6fffdea590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6fffdea5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8c0dc91f_0_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rial"/>
                <a:ea typeface="Arial"/>
                <a:cs typeface="Arial"/>
                <a:sym typeface="Arial"/>
              </a:rPr>
              <a:t>Our mission is to achieve proportionate representation by encouraging, inspiring and empowering the minorities currently underrepresented in the R community.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373" name="Google Shape;373;g6f8c0dc91f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f8c0dc91f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6f8c0dc91f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100" u="none" cap="none" strike="noStrike">
                <a:solidFill>
                  <a:schemeClr val="dk1"/>
                </a:solidFill>
                <a:latin typeface="Arial"/>
                <a:ea typeface="Arial"/>
                <a:cs typeface="Arial"/>
                <a:sym typeface="Arial"/>
              </a:rPr>
              <a:t>Other guidelines (for allies): First and foremost, this is a space for women. Respect that, and let women speak first. Realize that your voice might overpower someone else.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f8c0dc91f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f8c0dc91f_0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t>First and foremost, this is a space for women. Respect that, and let women speak first. Realize that your voice might overpower someone else.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8c0dc91f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6f8c0dc91f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e9de62667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7e9de626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a99a24593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a99a24593_1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11" name="Google Shape;11;p2"/>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indent="0" lvl="1">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2pPr>
            <a:lvl3pPr indent="0" lvl="2">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3pPr>
            <a:lvl4pPr indent="0" lvl="3">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4pPr>
            <a:lvl5pPr indent="0" lvl="4">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5pPr>
            <a:lvl6pPr indent="0" lvl="5">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6pPr>
            <a:lvl7pPr indent="0" lvl="6">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7pPr>
            <a:lvl8pPr indent="0" lvl="7">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8pPr>
            <a:lvl9pPr indent="0" lvl="8">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9pPr>
          </a:lstStyle>
          <a:p/>
        </p:txBody>
      </p:sp>
      <p:pic>
        <p:nvPicPr>
          <p:cNvPr descr="download.png" id="12" name="Google Shape;12;p2"/>
          <p:cNvPicPr preferRelativeResize="0"/>
          <p:nvPr/>
        </p:nvPicPr>
        <p:blipFill rotWithShape="1">
          <a:blip r:embed="rId2">
            <a:alphaModFix/>
          </a:blip>
          <a:srcRect b="0" l="0" r="0" t="0"/>
          <a:stretch/>
        </p:blipFill>
        <p:spPr>
          <a:xfrm>
            <a:off x="6098100" y="357499"/>
            <a:ext cx="2858575" cy="951900"/>
          </a:xfrm>
          <a:prstGeom prst="rect">
            <a:avLst/>
          </a:prstGeom>
          <a:noFill/>
          <a:ln>
            <a:noFill/>
          </a:ln>
        </p:spPr>
      </p:pic>
      <p:sp>
        <p:nvSpPr>
          <p:cNvPr id="13" name="Google Shape;13;p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6" name="Google Shape;56;p1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57" name="Shape 57"/>
        <p:cNvGrpSpPr/>
        <p:nvPr/>
      </p:nvGrpSpPr>
      <p:grpSpPr>
        <a:xfrm>
          <a:off x="0" y="0"/>
          <a:ext cx="0" cy="0"/>
          <a:chOff x="0" y="0"/>
          <a:chExt cx="0" cy="0"/>
        </a:xfrm>
      </p:grpSpPr>
      <p:sp>
        <p:nvSpPr>
          <p:cNvPr id="58" name="Google Shape;58;p12"/>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59" name="Google Shape;59;p12"/>
          <p:cNvSpPr/>
          <p:nvPr/>
        </p:nvSpPr>
        <p:spPr>
          <a:xfrm>
            <a:off x="579000" y="579000"/>
            <a:ext cx="54300" cy="675599"/>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60" name="Google Shape;60;p1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1" name="Google Shape;61;p12"/>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62" name="Shape 62"/>
        <p:cNvGrpSpPr/>
        <p:nvPr/>
      </p:nvGrpSpPr>
      <p:grpSpPr>
        <a:xfrm>
          <a:off x="0" y="0"/>
          <a:ext cx="0" cy="0"/>
          <a:chOff x="0" y="0"/>
          <a:chExt cx="0" cy="0"/>
        </a:xfrm>
      </p:grpSpPr>
      <p:sp>
        <p:nvSpPr>
          <p:cNvPr id="63" name="Google Shape;63;p1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4" name="Google Shape;64;p1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65" name="Shape 65"/>
        <p:cNvGrpSpPr/>
        <p:nvPr/>
      </p:nvGrpSpPr>
      <p:grpSpPr>
        <a:xfrm>
          <a:off x="0" y="0"/>
          <a:ext cx="0" cy="0"/>
          <a:chOff x="0" y="0"/>
          <a:chExt cx="0" cy="0"/>
        </a:xfrm>
      </p:grpSpPr>
      <p:sp>
        <p:nvSpPr>
          <p:cNvPr id="66" name="Google Shape;66;p14"/>
          <p:cNvSpPr txBox="1"/>
          <p:nvPr>
            <p:ph idx="1" type="body"/>
          </p:nvPr>
        </p:nvSpPr>
        <p:spPr>
          <a:xfrm>
            <a:off x="633300" y="4285675"/>
            <a:ext cx="8053499" cy="51959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67" name="Google Shape;67;p1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68" name="Google Shape;68;p1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73" name="Shape 73"/>
        <p:cNvGrpSpPr/>
        <p:nvPr/>
      </p:nvGrpSpPr>
      <p:grpSpPr>
        <a:xfrm>
          <a:off x="0" y="0"/>
          <a:ext cx="0" cy="0"/>
          <a:chOff x="0" y="0"/>
          <a:chExt cx="0" cy="0"/>
        </a:xfrm>
      </p:grpSpPr>
      <p:sp>
        <p:nvSpPr>
          <p:cNvPr id="74" name="Google Shape;74;p16"/>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75" name="Google Shape;75;p16"/>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1400"/>
              <a:buFont typeface="Titillium Web"/>
              <a:buNone/>
              <a:defRPr b="1" i="0" sz="4800" u="none" cap="none" strike="noStrike">
                <a:solidFill>
                  <a:srgbClr val="88398A"/>
                </a:solidFill>
                <a:latin typeface="Titillium Web"/>
                <a:ea typeface="Titillium Web"/>
                <a:cs typeface="Titillium Web"/>
                <a:sym typeface="Titillium Web"/>
              </a:defRPr>
            </a:lvl9pPr>
          </a:lstStyle>
          <a:p/>
        </p:txBody>
      </p:sp>
      <p:pic>
        <p:nvPicPr>
          <p:cNvPr descr="download.png" id="76" name="Google Shape;76;p16"/>
          <p:cNvPicPr preferRelativeResize="0"/>
          <p:nvPr/>
        </p:nvPicPr>
        <p:blipFill rotWithShape="1">
          <a:blip r:embed="rId2">
            <a:alphaModFix/>
          </a:blip>
          <a:srcRect b="0" l="0" r="0" t="0"/>
          <a:stretch/>
        </p:blipFill>
        <p:spPr>
          <a:xfrm>
            <a:off x="6098100" y="357499"/>
            <a:ext cx="2858575" cy="951900"/>
          </a:xfrm>
          <a:prstGeom prst="rect">
            <a:avLst/>
          </a:prstGeom>
          <a:noFill/>
          <a:ln>
            <a:noFill/>
          </a:ln>
        </p:spPr>
      </p:pic>
      <p:sp>
        <p:nvSpPr>
          <p:cNvPr id="77" name="Google Shape;77;p1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78" name="Shape 78"/>
        <p:cNvGrpSpPr/>
        <p:nvPr/>
      </p:nvGrpSpPr>
      <p:grpSpPr>
        <a:xfrm>
          <a:off x="0" y="0"/>
          <a:ext cx="0" cy="0"/>
          <a:chOff x="0" y="0"/>
          <a:chExt cx="0" cy="0"/>
        </a:xfrm>
      </p:grpSpPr>
      <p:sp>
        <p:nvSpPr>
          <p:cNvPr id="79" name="Google Shape;79;p17"/>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0" name="Google Shape;80;p17"/>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81" name="Shape 81"/>
        <p:cNvGrpSpPr/>
        <p:nvPr/>
      </p:nvGrpSpPr>
      <p:grpSpPr>
        <a:xfrm>
          <a:off x="0" y="0"/>
          <a:ext cx="0" cy="0"/>
          <a:chOff x="0" y="0"/>
          <a:chExt cx="0" cy="0"/>
        </a:xfrm>
      </p:grpSpPr>
      <p:sp>
        <p:nvSpPr>
          <p:cNvPr id="82" name="Google Shape;82;p18"/>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9pPr>
          </a:lstStyle>
          <a:p/>
        </p:txBody>
      </p:sp>
      <p:sp>
        <p:nvSpPr>
          <p:cNvPr id="83" name="Google Shape;83;p18"/>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4" name="Google Shape;84;p1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5" name="Google Shape;85;p18"/>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86" name="Shape 86"/>
        <p:cNvGrpSpPr/>
        <p:nvPr/>
      </p:nvGrpSpPr>
      <p:grpSpPr>
        <a:xfrm>
          <a:off x="0" y="0"/>
          <a:ext cx="0" cy="0"/>
          <a:chOff x="0" y="0"/>
          <a:chExt cx="0" cy="0"/>
        </a:xfrm>
      </p:grpSpPr>
      <p:sp>
        <p:nvSpPr>
          <p:cNvPr id="87" name="Google Shape;87;p19"/>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88" name="Google Shape;88;p19"/>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1400"/>
              <a:buFont typeface="Titillium Web"/>
              <a:buNone/>
              <a:defRPr b="1" i="0" sz="3600" u="none" cap="none" strike="noStrike">
                <a:solidFill>
                  <a:srgbClr val="88398A"/>
                </a:solidFill>
                <a:latin typeface="Titillium Web"/>
                <a:ea typeface="Titillium Web"/>
                <a:cs typeface="Titillium Web"/>
                <a:sym typeface="Titillium Web"/>
              </a:defRPr>
            </a:lvl9pPr>
          </a:lstStyle>
          <a:p/>
        </p:txBody>
      </p:sp>
      <p:sp>
        <p:nvSpPr>
          <p:cNvPr id="89" name="Google Shape;89;p19"/>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90" name="Google Shape;90;p1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91" name="Google Shape;91;p1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2" name="Shape 92"/>
        <p:cNvGrpSpPr/>
        <p:nvPr/>
      </p:nvGrpSpPr>
      <p:grpSpPr>
        <a:xfrm>
          <a:off x="0" y="0"/>
          <a:ext cx="0" cy="0"/>
          <a:chOff x="0" y="0"/>
          <a:chExt cx="0" cy="0"/>
        </a:xfrm>
      </p:grpSpPr>
      <p:sp>
        <p:nvSpPr>
          <p:cNvPr id="93" name="Google Shape;93;p20"/>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94" name="Google Shape;94;p20"/>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95" name="Google Shape;95;p2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96" name="Google Shape;96;p2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97" name="Shape 97"/>
        <p:cNvGrpSpPr/>
        <p:nvPr/>
      </p:nvGrpSpPr>
      <p:grpSpPr>
        <a:xfrm>
          <a:off x="0" y="0"/>
          <a:ext cx="0" cy="0"/>
          <a:chOff x="0" y="0"/>
          <a:chExt cx="0" cy="0"/>
        </a:xfrm>
      </p:grpSpPr>
      <p:sp>
        <p:nvSpPr>
          <p:cNvPr id="98" name="Google Shape;98;p21"/>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99" name="Google Shape;99;p21"/>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00" name="Google Shape;100;p21"/>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01" name="Google Shape;101;p2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2" name="Google Shape;102;p2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4" name="Shape 14"/>
        <p:cNvGrpSpPr/>
        <p:nvPr/>
      </p:nvGrpSpPr>
      <p:grpSpPr>
        <a:xfrm>
          <a:off x="0" y="0"/>
          <a:ext cx="0" cy="0"/>
          <a:chOff x="0" y="0"/>
          <a:chExt cx="0" cy="0"/>
        </a:xfrm>
      </p:grpSpPr>
      <p:sp>
        <p:nvSpPr>
          <p:cNvPr id="15" name="Google Shape;15;p3"/>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a:spcBef>
                <a:spcPts val="0"/>
              </a:spcBef>
              <a:spcAft>
                <a:spcPts val="0"/>
              </a:spcAft>
              <a:buSzPts val="1400"/>
              <a:buFont typeface="Titillium Web"/>
              <a:buNone/>
              <a:defRPr b="1" sz="2600">
                <a:latin typeface="Titillium Web"/>
                <a:ea typeface="Titillium Web"/>
                <a:cs typeface="Titillium Web"/>
                <a:sym typeface="Titillium Web"/>
              </a:defRPr>
            </a:lvl2pPr>
            <a:lvl3pPr indent="0" lvl="2">
              <a:spcBef>
                <a:spcPts val="0"/>
              </a:spcBef>
              <a:spcAft>
                <a:spcPts val="0"/>
              </a:spcAft>
              <a:buSzPts val="1400"/>
              <a:buFont typeface="Titillium Web"/>
              <a:buNone/>
              <a:defRPr b="1" sz="2600">
                <a:latin typeface="Titillium Web"/>
                <a:ea typeface="Titillium Web"/>
                <a:cs typeface="Titillium Web"/>
                <a:sym typeface="Titillium Web"/>
              </a:defRPr>
            </a:lvl3pPr>
            <a:lvl4pPr indent="0" lvl="3">
              <a:spcBef>
                <a:spcPts val="0"/>
              </a:spcBef>
              <a:spcAft>
                <a:spcPts val="0"/>
              </a:spcAft>
              <a:buSzPts val="1400"/>
              <a:buFont typeface="Titillium Web"/>
              <a:buNone/>
              <a:defRPr b="1" sz="2600">
                <a:latin typeface="Titillium Web"/>
                <a:ea typeface="Titillium Web"/>
                <a:cs typeface="Titillium Web"/>
                <a:sym typeface="Titillium Web"/>
              </a:defRPr>
            </a:lvl4pPr>
            <a:lvl5pPr indent="0" lvl="4">
              <a:spcBef>
                <a:spcPts val="0"/>
              </a:spcBef>
              <a:spcAft>
                <a:spcPts val="0"/>
              </a:spcAft>
              <a:buSzPts val="1400"/>
              <a:buFont typeface="Titillium Web"/>
              <a:buNone/>
              <a:defRPr b="1" sz="2600">
                <a:latin typeface="Titillium Web"/>
                <a:ea typeface="Titillium Web"/>
                <a:cs typeface="Titillium Web"/>
                <a:sym typeface="Titillium Web"/>
              </a:defRPr>
            </a:lvl5pPr>
            <a:lvl6pPr indent="0" lvl="5">
              <a:spcBef>
                <a:spcPts val="0"/>
              </a:spcBef>
              <a:spcAft>
                <a:spcPts val="0"/>
              </a:spcAft>
              <a:buSzPts val="1400"/>
              <a:buFont typeface="Titillium Web"/>
              <a:buNone/>
              <a:defRPr b="1" sz="2600">
                <a:latin typeface="Titillium Web"/>
                <a:ea typeface="Titillium Web"/>
                <a:cs typeface="Titillium Web"/>
                <a:sym typeface="Titillium Web"/>
              </a:defRPr>
            </a:lvl6pPr>
            <a:lvl7pPr indent="0" lvl="6">
              <a:spcBef>
                <a:spcPts val="0"/>
              </a:spcBef>
              <a:spcAft>
                <a:spcPts val="0"/>
              </a:spcAft>
              <a:buSzPts val="1400"/>
              <a:buFont typeface="Titillium Web"/>
              <a:buNone/>
              <a:defRPr b="1" sz="2600">
                <a:latin typeface="Titillium Web"/>
                <a:ea typeface="Titillium Web"/>
                <a:cs typeface="Titillium Web"/>
                <a:sym typeface="Titillium Web"/>
              </a:defRPr>
            </a:lvl7pPr>
            <a:lvl8pPr indent="0" lvl="7">
              <a:spcBef>
                <a:spcPts val="0"/>
              </a:spcBef>
              <a:spcAft>
                <a:spcPts val="0"/>
              </a:spcAft>
              <a:buSzPts val="1400"/>
              <a:buFont typeface="Titillium Web"/>
              <a:buNone/>
              <a:defRPr b="1" sz="2600">
                <a:latin typeface="Titillium Web"/>
                <a:ea typeface="Titillium Web"/>
                <a:cs typeface="Titillium Web"/>
                <a:sym typeface="Titillium Web"/>
              </a:defRPr>
            </a:lvl8pPr>
            <a:lvl9pPr indent="0" lvl="8">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6" name="Google Shape;16;p3"/>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 name="Google Shape;17;p3"/>
          <p:cNvSpPr txBox="1"/>
          <p:nvPr>
            <p:ph idx="2" type="body"/>
          </p:nvPr>
        </p:nvSpPr>
        <p:spPr>
          <a:xfrm>
            <a:off x="4244900" y="1584700"/>
            <a:ext cx="3407099"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 name="Google Shape;18;p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9" name="Google Shape;19;p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3" name="Shape 103"/>
        <p:cNvGrpSpPr/>
        <p:nvPr/>
      </p:nvGrpSpPr>
      <p:grpSpPr>
        <a:xfrm>
          <a:off x="0" y="0"/>
          <a:ext cx="0" cy="0"/>
          <a:chOff x="0" y="0"/>
          <a:chExt cx="0" cy="0"/>
        </a:xfrm>
      </p:grpSpPr>
      <p:sp>
        <p:nvSpPr>
          <p:cNvPr id="104" name="Google Shape;104;p22"/>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105" name="Google Shape;105;p22"/>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SzPts val="9600"/>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06" name="Google Shape;106;p2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7" name="Google Shape;107;p22"/>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08" name="Shape 108"/>
        <p:cNvGrpSpPr/>
        <p:nvPr/>
      </p:nvGrpSpPr>
      <p:grpSpPr>
        <a:xfrm>
          <a:off x="0" y="0"/>
          <a:ext cx="0" cy="0"/>
          <a:chOff x="0" y="0"/>
          <a:chExt cx="0" cy="0"/>
        </a:xfrm>
      </p:grpSpPr>
      <p:sp>
        <p:nvSpPr>
          <p:cNvPr id="109" name="Google Shape;109;p23"/>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110" name="Google Shape;110;p23"/>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11" name="Google Shape;111;p23"/>
          <p:cNvSpPr txBox="1"/>
          <p:nvPr>
            <p:ph idx="2" type="body"/>
          </p:nvPr>
        </p:nvSpPr>
        <p:spPr>
          <a:xfrm>
            <a:off x="306488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12" name="Google Shape;112;p23"/>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13" name="Google Shape;113;p2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4" name="Google Shape;114;p2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15" name="Shape 115"/>
        <p:cNvGrpSpPr/>
        <p:nvPr/>
      </p:nvGrpSpPr>
      <p:grpSpPr>
        <a:xfrm>
          <a:off x="0" y="0"/>
          <a:ext cx="0" cy="0"/>
          <a:chOff x="0" y="0"/>
          <a:chExt cx="0" cy="0"/>
        </a:xfrm>
      </p:grpSpPr>
      <p:sp>
        <p:nvSpPr>
          <p:cNvPr id="116" name="Google Shape;116;p24"/>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1400"/>
              <a:buFont typeface="Titillium Web"/>
              <a:buNone/>
              <a:defRPr b="1" i="0" sz="2600" u="none" cap="none" strike="noStrike">
                <a:solidFill>
                  <a:srgbClr val="88398A"/>
                </a:solidFill>
                <a:latin typeface="Titillium Web"/>
                <a:ea typeface="Titillium Web"/>
                <a:cs typeface="Titillium Web"/>
                <a:sym typeface="Titillium Web"/>
              </a:defRPr>
            </a:lvl9pPr>
          </a:lstStyle>
          <a:p/>
        </p:txBody>
      </p:sp>
      <p:sp>
        <p:nvSpPr>
          <p:cNvPr id="117" name="Google Shape;117;p2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8" name="Google Shape;118;p2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9" name="Shape 119"/>
        <p:cNvGrpSpPr/>
        <p:nvPr/>
      </p:nvGrpSpPr>
      <p:grpSpPr>
        <a:xfrm>
          <a:off x="0" y="0"/>
          <a:ext cx="0" cy="0"/>
          <a:chOff x="0" y="0"/>
          <a:chExt cx="0" cy="0"/>
        </a:xfrm>
      </p:grpSpPr>
      <p:sp>
        <p:nvSpPr>
          <p:cNvPr id="120" name="Google Shape;120;p25"/>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121" name="Google Shape;121;p2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2" name="Google Shape;122;p25"/>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2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5" name="Google Shape;125;p2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26" name="Shape 126"/>
        <p:cNvGrpSpPr/>
        <p:nvPr/>
      </p:nvGrpSpPr>
      <p:grpSpPr>
        <a:xfrm>
          <a:off x="0" y="0"/>
          <a:ext cx="0" cy="0"/>
          <a:chOff x="0" y="0"/>
          <a:chExt cx="0" cy="0"/>
        </a:xfrm>
      </p:grpSpPr>
      <p:sp>
        <p:nvSpPr>
          <p:cNvPr id="127" name="Google Shape;127;p2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8" name="Google Shape;128;p2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29" name="Shape 129"/>
        <p:cNvGrpSpPr/>
        <p:nvPr/>
      </p:nvGrpSpPr>
      <p:grpSpPr>
        <a:xfrm>
          <a:off x="0" y="0"/>
          <a:ext cx="0" cy="0"/>
          <a:chOff x="0" y="0"/>
          <a:chExt cx="0" cy="0"/>
        </a:xfrm>
      </p:grpSpPr>
      <p:sp>
        <p:nvSpPr>
          <p:cNvPr id="130" name="Google Shape;130;p28"/>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1" name="Google Shape;131;p2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32" name="Google Shape;132;p28"/>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40" name="Shape 140"/>
        <p:cNvGrpSpPr/>
        <p:nvPr/>
      </p:nvGrpSpPr>
      <p:grpSpPr>
        <a:xfrm>
          <a:off x="0" y="0"/>
          <a:ext cx="0" cy="0"/>
          <a:chOff x="0" y="0"/>
          <a:chExt cx="0" cy="0"/>
        </a:xfrm>
      </p:grpSpPr>
      <p:sp>
        <p:nvSpPr>
          <p:cNvPr id="141" name="Google Shape;141;p30"/>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42" name="Google Shape;142;p3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showMasterSp="0">
  <p:cSld name="Subtitle">
    <p:spTree>
      <p:nvGrpSpPr>
        <p:cNvPr id="143" name="Shape 143"/>
        <p:cNvGrpSpPr/>
        <p:nvPr/>
      </p:nvGrpSpPr>
      <p:grpSpPr>
        <a:xfrm>
          <a:off x="0" y="0"/>
          <a:ext cx="0" cy="0"/>
          <a:chOff x="0" y="0"/>
          <a:chExt cx="0" cy="0"/>
        </a:xfrm>
      </p:grpSpPr>
      <p:sp>
        <p:nvSpPr>
          <p:cNvPr id="144" name="Google Shape;144;p31"/>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1"/>
          <p:cNvSpPr/>
          <p:nvPr/>
        </p:nvSpPr>
        <p:spPr>
          <a:xfrm>
            <a:off x="655199" y="1417200"/>
            <a:ext cx="54300" cy="13632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146" name="Google Shape;146;p31"/>
          <p:cNvSpPr txBox="1"/>
          <p:nvPr>
            <p:ph type="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47" name="Google Shape;147;p31"/>
          <p:cNvSpPr txBox="1"/>
          <p:nvPr>
            <p:ph idx="1" type="body"/>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pic>
        <p:nvPicPr>
          <p:cNvPr descr="Shape 18" id="148" name="Google Shape;148;p31"/>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49" name="Google Shape;149;p31"/>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spTree>
      <p:nvGrpSpPr>
        <p:cNvPr id="151" name="Shape 151"/>
        <p:cNvGrpSpPr/>
        <p:nvPr/>
      </p:nvGrpSpPr>
      <p:grpSpPr>
        <a:xfrm>
          <a:off x="0" y="0"/>
          <a:ext cx="0" cy="0"/>
          <a:chOff x="0" y="0"/>
          <a:chExt cx="0" cy="0"/>
        </a:xfrm>
      </p:grpSpPr>
      <p:sp>
        <p:nvSpPr>
          <p:cNvPr id="152" name="Google Shape;152;p32"/>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2"/>
          <p:cNvSpPr/>
          <p:nvPr/>
        </p:nvSpPr>
        <p:spPr>
          <a:xfrm>
            <a:off x="655199" y="2856150"/>
            <a:ext cx="54300" cy="11919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154" name="Google Shape;154;p32"/>
          <p:cNvSpPr txBox="1"/>
          <p:nvPr>
            <p:ph type="title"/>
          </p:nvPr>
        </p:nvSpPr>
        <p:spPr>
          <a:xfrm>
            <a:off x="762000" y="2851324"/>
            <a:ext cx="5412300" cy="115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pic>
        <p:nvPicPr>
          <p:cNvPr descr="Shape 12" id="155" name="Google Shape;155;p32"/>
          <p:cNvPicPr preferRelativeResize="0"/>
          <p:nvPr/>
        </p:nvPicPr>
        <p:blipFill rotWithShape="1">
          <a:blip r:embed="rId2">
            <a:alphaModFix/>
          </a:blip>
          <a:srcRect b="0" l="0" r="0" t="0"/>
          <a:stretch/>
        </p:blipFill>
        <p:spPr>
          <a:xfrm>
            <a:off x="6098099" y="357499"/>
            <a:ext cx="2858700" cy="951900"/>
          </a:xfrm>
          <a:prstGeom prst="rect">
            <a:avLst/>
          </a:prstGeom>
          <a:noFill/>
          <a:ln>
            <a:noFill/>
          </a:ln>
        </p:spPr>
      </p:pic>
      <p:sp>
        <p:nvSpPr>
          <p:cNvPr id="156" name="Google Shape;156;p32"/>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20" name="Shape 20"/>
        <p:cNvGrpSpPr/>
        <p:nvPr/>
      </p:nvGrpSpPr>
      <p:grpSpPr>
        <a:xfrm>
          <a:off x="0" y="0"/>
          <a:ext cx="0" cy="0"/>
          <a:chOff x="0" y="0"/>
          <a:chExt cx="0" cy="0"/>
        </a:xfrm>
      </p:grpSpPr>
      <p:sp>
        <p:nvSpPr>
          <p:cNvPr id="21" name="Google Shape;21;p4"/>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2" name="Google Shape;22;p4"/>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showMasterSp="0">
  <p:cSld name="Blank color">
    <p:spTree>
      <p:nvGrpSpPr>
        <p:cNvPr id="158" name="Shape 158"/>
        <p:cNvGrpSpPr/>
        <p:nvPr/>
      </p:nvGrpSpPr>
      <p:grpSpPr>
        <a:xfrm>
          <a:off x="0" y="0"/>
          <a:ext cx="0" cy="0"/>
          <a:chOff x="0" y="0"/>
          <a:chExt cx="0" cy="0"/>
        </a:xfrm>
      </p:grpSpPr>
      <p:sp>
        <p:nvSpPr>
          <p:cNvPr id="159" name="Google Shape;159;p33"/>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3"/>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161" name="Google Shape;161;p33"/>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62" name="Google Shape;162;p3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63" name="Shape 163"/>
        <p:cNvGrpSpPr/>
        <p:nvPr/>
      </p:nvGrpSpPr>
      <p:grpSpPr>
        <a:xfrm>
          <a:off x="0" y="0"/>
          <a:ext cx="0" cy="0"/>
          <a:chOff x="0" y="0"/>
          <a:chExt cx="0" cy="0"/>
        </a:xfrm>
      </p:grpSpPr>
      <p:sp>
        <p:nvSpPr>
          <p:cNvPr id="164" name="Google Shape;164;p34"/>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5" name="Google Shape;165;p34"/>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66" name="Shape 166"/>
        <p:cNvGrpSpPr/>
        <p:nvPr/>
      </p:nvGrpSpPr>
      <p:grpSpPr>
        <a:xfrm>
          <a:off x="0" y="0"/>
          <a:ext cx="0" cy="0"/>
          <a:chOff x="0" y="0"/>
          <a:chExt cx="0" cy="0"/>
        </a:xfrm>
      </p:grpSpPr>
      <p:sp>
        <p:nvSpPr>
          <p:cNvPr id="167" name="Google Shape;167;p35"/>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8" name="Google Shape;168;p35"/>
          <p:cNvSpPr txBox="1"/>
          <p:nvPr>
            <p:ph idx="1" type="body"/>
          </p:nvPr>
        </p:nvSpPr>
        <p:spPr>
          <a:xfrm>
            <a:off x="692025" y="1610449"/>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9" name="Google Shape;169;p35"/>
          <p:cNvSpPr txBox="1"/>
          <p:nvPr>
            <p:ph idx="2" type="body"/>
          </p:nvPr>
        </p:nvSpPr>
        <p:spPr>
          <a:xfrm>
            <a:off x="3064885" y="1610449"/>
            <a:ext cx="2257200" cy="3315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0" name="Google Shape;170;p35"/>
          <p:cNvSpPr txBox="1"/>
          <p:nvPr>
            <p:ph idx="3" type="body"/>
          </p:nvPr>
        </p:nvSpPr>
        <p:spPr>
          <a:xfrm>
            <a:off x="5437745" y="1610449"/>
            <a:ext cx="2257200" cy="3315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1" name="Google Shape;171;p35"/>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spTree>
      <p:nvGrpSpPr>
        <p:cNvPr id="172" name="Shape 172"/>
        <p:cNvGrpSpPr/>
        <p:nvPr/>
      </p:nvGrpSpPr>
      <p:grpSpPr>
        <a:xfrm>
          <a:off x="0" y="0"/>
          <a:ext cx="0" cy="0"/>
          <a:chOff x="0" y="0"/>
          <a:chExt cx="0" cy="0"/>
        </a:xfrm>
      </p:grpSpPr>
      <p:sp>
        <p:nvSpPr>
          <p:cNvPr id="173" name="Google Shape;173;p36"/>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ph idx="1" type="body"/>
          </p:nvPr>
        </p:nvSpPr>
        <p:spPr>
          <a:xfrm>
            <a:off x="1261049"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5" name="Google Shape;175;p36"/>
          <p:cNvSpPr/>
          <p:nvPr/>
        </p:nvSpPr>
        <p:spPr>
          <a:xfrm>
            <a:off x="439873" y="589943"/>
            <a:ext cx="1957200" cy="1646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62457"/>
              </a:buClr>
              <a:buSzPts val="9600"/>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76" name="Google Shape;176;p36"/>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24" id="177" name="Google Shape;177;p36"/>
          <p:cNvPicPr preferRelativeResize="0"/>
          <p:nvPr/>
        </p:nvPicPr>
        <p:blipFill rotWithShape="1">
          <a:blip r:embed="rId2">
            <a:alphaModFix/>
          </a:blip>
          <a:srcRect b="0" l="0" r="0" t="0"/>
          <a:stretch/>
        </p:blipFill>
        <p:spPr>
          <a:xfrm>
            <a:off x="8337900" y="88024"/>
            <a:ext cx="653700" cy="653700"/>
          </a:xfrm>
          <a:prstGeom prst="rect">
            <a:avLst/>
          </a:prstGeom>
          <a:noFill/>
          <a:ln>
            <a:noFill/>
          </a:ln>
        </p:spPr>
      </p:pic>
      <p:sp>
        <p:nvSpPr>
          <p:cNvPr id="178" name="Google Shape;178;p36"/>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p:cSld name="Title + 1 column">
    <p:spTree>
      <p:nvGrpSpPr>
        <p:cNvPr id="179" name="Shape 179"/>
        <p:cNvGrpSpPr/>
        <p:nvPr/>
      </p:nvGrpSpPr>
      <p:grpSpPr>
        <a:xfrm>
          <a:off x="0" y="0"/>
          <a:ext cx="0" cy="0"/>
          <a:chOff x="0" y="0"/>
          <a:chExt cx="0" cy="0"/>
        </a:xfrm>
      </p:grpSpPr>
      <p:sp>
        <p:nvSpPr>
          <p:cNvPr id="180" name="Google Shape;180;p37"/>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1" name="Google Shape;181;p37"/>
          <p:cNvSpPr txBox="1"/>
          <p:nvPr>
            <p:ph idx="1" type="body"/>
          </p:nvPr>
        </p:nvSpPr>
        <p:spPr>
          <a:xfrm>
            <a:off x="692025" y="1586324"/>
            <a:ext cx="59715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2" name="Google Shape;182;p37"/>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 + 2 columns">
    <p:spTree>
      <p:nvGrpSpPr>
        <p:cNvPr id="183" name="Shape 183"/>
        <p:cNvGrpSpPr/>
        <p:nvPr/>
      </p:nvGrpSpPr>
      <p:grpSpPr>
        <a:xfrm>
          <a:off x="0" y="0"/>
          <a:ext cx="0" cy="0"/>
          <a:chOff x="0" y="0"/>
          <a:chExt cx="0" cy="0"/>
        </a:xfrm>
      </p:grpSpPr>
      <p:sp>
        <p:nvSpPr>
          <p:cNvPr id="184" name="Google Shape;184;p38"/>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5" name="Google Shape;185;p38"/>
          <p:cNvSpPr txBox="1"/>
          <p:nvPr>
            <p:ph idx="1" type="body"/>
          </p:nvPr>
        </p:nvSpPr>
        <p:spPr>
          <a:xfrm>
            <a:off x="692025" y="1584699"/>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6" name="Google Shape;186;p38"/>
          <p:cNvSpPr txBox="1"/>
          <p:nvPr>
            <p:ph idx="2" type="body"/>
          </p:nvPr>
        </p:nvSpPr>
        <p:spPr>
          <a:xfrm>
            <a:off x="4244899" y="1584699"/>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7" name="Google Shape;187;p38"/>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showMasterSp="0">
  <p:cSld name="Title only color">
    <p:spTree>
      <p:nvGrpSpPr>
        <p:cNvPr id="188" name="Shape 188"/>
        <p:cNvGrpSpPr/>
        <p:nvPr/>
      </p:nvGrpSpPr>
      <p:grpSpPr>
        <a:xfrm>
          <a:off x="0" y="0"/>
          <a:ext cx="0" cy="0"/>
          <a:chOff x="0" y="0"/>
          <a:chExt cx="0" cy="0"/>
        </a:xfrm>
      </p:grpSpPr>
      <p:sp>
        <p:nvSpPr>
          <p:cNvPr id="189" name="Google Shape;189;p3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9"/>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91" name="Google Shape;191;p39"/>
          <p:cNvSpPr/>
          <p:nvPr/>
        </p:nvSpPr>
        <p:spPr>
          <a:xfrm>
            <a:off x="578999" y="578999"/>
            <a:ext cx="54300" cy="6756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92" name="Google Shape;192;p39"/>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51" id="193" name="Google Shape;193;p3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94" name="Google Shape;194;p3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95" name="Shape 195"/>
        <p:cNvGrpSpPr/>
        <p:nvPr/>
      </p:nvGrpSpPr>
      <p:grpSpPr>
        <a:xfrm>
          <a:off x="0" y="0"/>
          <a:ext cx="0" cy="0"/>
          <a:chOff x="0" y="0"/>
          <a:chExt cx="0" cy="0"/>
        </a:xfrm>
      </p:grpSpPr>
      <p:sp>
        <p:nvSpPr>
          <p:cNvPr id="196" name="Google Shape;196;p4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97" name="Shape 197"/>
        <p:cNvGrpSpPr/>
        <p:nvPr/>
      </p:nvGrpSpPr>
      <p:grpSpPr>
        <a:xfrm>
          <a:off x="0" y="0"/>
          <a:ext cx="0" cy="0"/>
          <a:chOff x="0" y="0"/>
          <a:chExt cx="0" cy="0"/>
        </a:xfrm>
      </p:grpSpPr>
      <p:sp>
        <p:nvSpPr>
          <p:cNvPr id="198" name="Google Shape;198;p41"/>
          <p:cNvSpPr txBox="1"/>
          <p:nvPr>
            <p:ph idx="1" type="body"/>
          </p:nvPr>
        </p:nvSpPr>
        <p:spPr>
          <a:xfrm>
            <a:off x="633300" y="4285674"/>
            <a:ext cx="8053500" cy="519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rgbClr val="181818"/>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99" name="Google Shape;199;p4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00" name="Shape 200"/>
        <p:cNvGrpSpPr/>
        <p:nvPr/>
      </p:nvGrpSpPr>
      <p:grpSpPr>
        <a:xfrm>
          <a:off x="0" y="0"/>
          <a:ext cx="0" cy="0"/>
          <a:chOff x="0" y="0"/>
          <a:chExt cx="0" cy="0"/>
        </a:xfrm>
      </p:grpSpPr>
      <p:sp>
        <p:nvSpPr>
          <p:cNvPr id="201" name="Google Shape;201;p4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23" name="Shape 23"/>
        <p:cNvGrpSpPr/>
        <p:nvPr/>
      </p:nvGrpSpPr>
      <p:grpSpPr>
        <a:xfrm>
          <a:off x="0" y="0"/>
          <a:ext cx="0" cy="0"/>
          <a:chOff x="0" y="0"/>
          <a:chExt cx="0" cy="0"/>
        </a:xfrm>
      </p:grpSpPr>
      <p:sp>
        <p:nvSpPr>
          <p:cNvPr id="24" name="Google Shape;24;p5"/>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25" name="Google Shape;25;p5"/>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9pPr>
          </a:lstStyle>
          <a:p/>
        </p:txBody>
      </p:sp>
      <p:sp>
        <p:nvSpPr>
          <p:cNvPr id="26" name="Google Shape;26;p5"/>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457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indent="0" lvl="2" marL="914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indent="0" lvl="3" marL="1371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indent="0" lvl="4" marL="18288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indent="0" lvl="5" marL="22860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indent="0" lvl="6" marL="2743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indent="0" lvl="7" marL="3200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indent="0" lvl="8" marL="3657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27" name="Google Shape;27;p5"/>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28" name="Google Shape;28;p5"/>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1" showMasterSp="0">
  <p:cSld name="Blank color 2">
    <p:spTree>
      <p:nvGrpSpPr>
        <p:cNvPr id="202" name="Shape 202"/>
        <p:cNvGrpSpPr/>
        <p:nvPr/>
      </p:nvGrpSpPr>
      <p:grpSpPr>
        <a:xfrm>
          <a:off x="0" y="0"/>
          <a:ext cx="0" cy="0"/>
          <a:chOff x="0" y="0"/>
          <a:chExt cx="0" cy="0"/>
        </a:xfrm>
      </p:grpSpPr>
      <p:sp>
        <p:nvSpPr>
          <p:cNvPr id="203" name="Google Shape;203;p43"/>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205" name="Google Shape;205;p43"/>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pic>
        <p:nvPicPr>
          <p:cNvPr descr="pasted-image.tiff" id="206" name="Google Shape;206;p43"/>
          <p:cNvPicPr preferRelativeResize="0"/>
          <p:nvPr/>
        </p:nvPicPr>
        <p:blipFill rotWithShape="1">
          <a:blip r:embed="rId3">
            <a:alphaModFix/>
          </a:blip>
          <a:srcRect b="0" l="0" r="0" t="0"/>
          <a:stretch/>
        </p:blipFill>
        <p:spPr>
          <a:xfrm>
            <a:off x="32146" y="4745442"/>
            <a:ext cx="1030799" cy="364201"/>
          </a:xfrm>
          <a:prstGeom prst="rect">
            <a:avLst/>
          </a:prstGeom>
          <a:noFill/>
          <a:ln>
            <a:noFill/>
          </a:ln>
        </p:spPr>
      </p:pic>
      <p:sp>
        <p:nvSpPr>
          <p:cNvPr id="207" name="Google Shape;207;p4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12" name="Shape 212"/>
        <p:cNvGrpSpPr/>
        <p:nvPr/>
      </p:nvGrpSpPr>
      <p:grpSpPr>
        <a:xfrm>
          <a:off x="0" y="0"/>
          <a:ext cx="0" cy="0"/>
          <a:chOff x="0" y="0"/>
          <a:chExt cx="0" cy="0"/>
        </a:xfrm>
      </p:grpSpPr>
      <p:sp>
        <p:nvSpPr>
          <p:cNvPr id="213" name="Google Shape;213;p45"/>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214" name="Google Shape;214;p45"/>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3600"/>
              <a:buFont typeface="Helvetica Neue"/>
              <a:buNone/>
              <a:defRPr b="1" i="0" sz="3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3600"/>
              <a:buFont typeface="Titillium Web"/>
              <a:buNone/>
              <a:defRPr b="1" i="0" sz="3600" u="none" cap="none" strike="noStrike">
                <a:solidFill>
                  <a:srgbClr val="88398A"/>
                </a:solidFill>
                <a:latin typeface="Titillium Web"/>
                <a:ea typeface="Titillium Web"/>
                <a:cs typeface="Titillium Web"/>
                <a:sym typeface="Titillium Web"/>
              </a:defRPr>
            </a:lvl9pPr>
          </a:lstStyle>
          <a:p/>
        </p:txBody>
      </p:sp>
      <p:sp>
        <p:nvSpPr>
          <p:cNvPr id="215" name="Google Shape;215;p45"/>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30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216" name="Google Shape;216;p45"/>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217" name="Google Shape;217;p45"/>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18" name="Shape 218"/>
        <p:cNvGrpSpPr/>
        <p:nvPr/>
      </p:nvGrpSpPr>
      <p:grpSpPr>
        <a:xfrm>
          <a:off x="0" y="0"/>
          <a:ext cx="0" cy="0"/>
          <a:chOff x="0" y="0"/>
          <a:chExt cx="0" cy="0"/>
        </a:xfrm>
      </p:grpSpPr>
      <p:sp>
        <p:nvSpPr>
          <p:cNvPr id="219" name="Google Shape;219;p46"/>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26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220" name="Google Shape;220;p46"/>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21" name="Google Shape;221;p46"/>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22" name="Google Shape;222;p4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23" name="Google Shape;223;p4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4" name="Shape 224"/>
        <p:cNvGrpSpPr/>
        <p:nvPr/>
      </p:nvGrpSpPr>
      <p:grpSpPr>
        <a:xfrm>
          <a:off x="0" y="0"/>
          <a:ext cx="0" cy="0"/>
          <a:chOff x="0" y="0"/>
          <a:chExt cx="0" cy="0"/>
        </a:xfrm>
      </p:grpSpPr>
      <p:sp>
        <p:nvSpPr>
          <p:cNvPr id="225" name="Google Shape;225;p47"/>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26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226" name="Google Shape;226;p47"/>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27" name="Google Shape;227;p4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28" name="Google Shape;228;p4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229" name="Shape 229"/>
        <p:cNvGrpSpPr/>
        <p:nvPr/>
      </p:nvGrpSpPr>
      <p:grpSpPr>
        <a:xfrm>
          <a:off x="0" y="0"/>
          <a:ext cx="0" cy="0"/>
          <a:chOff x="0" y="0"/>
          <a:chExt cx="0" cy="0"/>
        </a:xfrm>
      </p:grpSpPr>
      <p:sp>
        <p:nvSpPr>
          <p:cNvPr id="230" name="Google Shape;230;p48"/>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8398A"/>
              </a:solidFill>
              <a:latin typeface="Arial"/>
              <a:ea typeface="Arial"/>
              <a:cs typeface="Arial"/>
              <a:sym typeface="Arial"/>
            </a:endParaRPr>
          </a:p>
        </p:txBody>
      </p:sp>
      <p:sp>
        <p:nvSpPr>
          <p:cNvPr id="231" name="Google Shape;231;p48"/>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88398A"/>
              </a:buClr>
              <a:buSzPts val="4800"/>
              <a:buFont typeface="Helvetica Neue"/>
              <a:buNone/>
              <a:defRPr b="1" i="0" sz="48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4800"/>
              <a:buFont typeface="Titillium Web"/>
              <a:buNone/>
              <a:defRPr b="1" i="0" sz="4800" u="none" cap="none" strike="noStrike">
                <a:solidFill>
                  <a:srgbClr val="88398A"/>
                </a:solidFill>
                <a:latin typeface="Titillium Web"/>
                <a:ea typeface="Titillium Web"/>
                <a:cs typeface="Titillium Web"/>
                <a:sym typeface="Titillium Web"/>
              </a:defRPr>
            </a:lvl9pPr>
          </a:lstStyle>
          <a:p/>
        </p:txBody>
      </p:sp>
      <p:pic>
        <p:nvPicPr>
          <p:cNvPr descr="download.png" id="232" name="Google Shape;232;p48"/>
          <p:cNvPicPr preferRelativeResize="0"/>
          <p:nvPr/>
        </p:nvPicPr>
        <p:blipFill rotWithShape="1">
          <a:blip r:embed="rId2">
            <a:alphaModFix/>
          </a:blip>
          <a:srcRect b="0" l="0" r="0" t="0"/>
          <a:stretch/>
        </p:blipFill>
        <p:spPr>
          <a:xfrm>
            <a:off x="6098100" y="357500"/>
            <a:ext cx="2858575" cy="951900"/>
          </a:xfrm>
          <a:prstGeom prst="rect">
            <a:avLst/>
          </a:prstGeom>
          <a:noFill/>
          <a:ln>
            <a:noFill/>
          </a:ln>
        </p:spPr>
      </p:pic>
      <p:sp>
        <p:nvSpPr>
          <p:cNvPr id="233" name="Google Shape;233;p4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34" name="Shape 234"/>
        <p:cNvGrpSpPr/>
        <p:nvPr/>
      </p:nvGrpSpPr>
      <p:grpSpPr>
        <a:xfrm>
          <a:off x="0" y="0"/>
          <a:ext cx="0" cy="0"/>
          <a:chOff x="0" y="0"/>
          <a:chExt cx="0" cy="0"/>
        </a:xfrm>
      </p:grpSpPr>
      <p:sp>
        <p:nvSpPr>
          <p:cNvPr id="235" name="Google Shape;235;p49"/>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236" name="Google Shape;236;p49"/>
          <p:cNvSpPr txBox="1"/>
          <p:nvPr/>
        </p:nvSpPr>
        <p:spPr>
          <a:xfrm>
            <a:off x="439873" y="589944"/>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rgbClr val="562457"/>
                </a:solidFill>
                <a:latin typeface="Helvetica Neue"/>
                <a:ea typeface="Helvetica Neue"/>
                <a:cs typeface="Helvetica Neue"/>
                <a:sym typeface="Helvetica Neue"/>
              </a:rPr>
              <a:t>“</a:t>
            </a:r>
            <a:endParaRPr b="1" i="0" sz="9600" u="none" cap="none" strike="noStrike">
              <a:solidFill>
                <a:srgbClr val="562457"/>
              </a:solidFill>
              <a:latin typeface="Helvetica Neue"/>
              <a:ea typeface="Helvetica Neue"/>
              <a:cs typeface="Helvetica Neue"/>
              <a:sym typeface="Helvetica Neue"/>
            </a:endParaRPr>
          </a:p>
        </p:txBody>
      </p:sp>
      <p:sp>
        <p:nvSpPr>
          <p:cNvPr id="237" name="Google Shape;237;p4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38" name="Google Shape;238;p49"/>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39" name="Shape 239"/>
        <p:cNvGrpSpPr/>
        <p:nvPr/>
      </p:nvGrpSpPr>
      <p:grpSpPr>
        <a:xfrm>
          <a:off x="0" y="0"/>
          <a:ext cx="0" cy="0"/>
          <a:chOff x="0" y="0"/>
          <a:chExt cx="0" cy="0"/>
        </a:xfrm>
      </p:grpSpPr>
      <p:sp>
        <p:nvSpPr>
          <p:cNvPr id="240" name="Google Shape;240;p50"/>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26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241" name="Google Shape;241;p50"/>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242" name="Google Shape;242;p50"/>
          <p:cNvSpPr txBox="1"/>
          <p:nvPr>
            <p:ph idx="2" type="body"/>
          </p:nvPr>
        </p:nvSpPr>
        <p:spPr>
          <a:xfrm>
            <a:off x="3064886"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243" name="Google Shape;243;p50"/>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60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244" name="Google Shape;244;p5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45" name="Google Shape;245;p5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6" name="Shape 246"/>
        <p:cNvGrpSpPr/>
        <p:nvPr/>
      </p:nvGrpSpPr>
      <p:grpSpPr>
        <a:xfrm>
          <a:off x="0" y="0"/>
          <a:ext cx="0" cy="0"/>
          <a:chOff x="0" y="0"/>
          <a:chExt cx="0" cy="0"/>
        </a:xfrm>
      </p:grpSpPr>
      <p:sp>
        <p:nvSpPr>
          <p:cNvPr id="247" name="Google Shape;247;p51"/>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26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248" name="Google Shape;248;p5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49" name="Google Shape;249;p5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_ONLY_1">
    <p:spTree>
      <p:nvGrpSpPr>
        <p:cNvPr id="250" name="Shape 250"/>
        <p:cNvGrpSpPr/>
        <p:nvPr/>
      </p:nvGrpSpPr>
      <p:grpSpPr>
        <a:xfrm>
          <a:off x="0" y="0"/>
          <a:ext cx="0" cy="0"/>
          <a:chOff x="0" y="0"/>
          <a:chExt cx="0" cy="0"/>
        </a:xfrm>
      </p:grpSpPr>
      <p:sp>
        <p:nvSpPr>
          <p:cNvPr id="251" name="Google Shape;251;p52"/>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26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9pPr>
          </a:lstStyle>
          <a:p/>
        </p:txBody>
      </p:sp>
      <p:sp>
        <p:nvSpPr>
          <p:cNvPr id="252" name="Google Shape;252;p52"/>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53" name="Google Shape;253;p5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54" name="Google Shape;254;p52"/>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_ONLY_1_1">
    <p:spTree>
      <p:nvGrpSpPr>
        <p:cNvPr id="255" name="Shape 255"/>
        <p:cNvGrpSpPr/>
        <p:nvPr/>
      </p:nvGrpSpPr>
      <p:grpSpPr>
        <a:xfrm>
          <a:off x="0" y="0"/>
          <a:ext cx="0" cy="0"/>
          <a:chOff x="0" y="0"/>
          <a:chExt cx="0" cy="0"/>
        </a:xfrm>
      </p:grpSpPr>
      <p:sp>
        <p:nvSpPr>
          <p:cNvPr id="256" name="Google Shape;256;p53"/>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88398A"/>
              </a:buClr>
              <a:buSzPts val="2600"/>
              <a:buFont typeface="Helvetica Neue"/>
              <a:buNone/>
              <a:defRPr b="1" i="0" sz="2600" u="none" cap="none" strike="noStrike">
                <a:solidFill>
                  <a:srgbClr val="88398A"/>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2pPr>
            <a:lvl3pPr lvl="2"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3pPr>
            <a:lvl4pPr lvl="3"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4pPr>
            <a:lvl5pPr lvl="4"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5pPr>
            <a:lvl6pPr lvl="5"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6pPr>
            <a:lvl7pPr lvl="6"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7pPr>
            <a:lvl8pPr lvl="7"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8pPr>
            <a:lvl9pPr lvl="8" marR="0" rtl="0" algn="l">
              <a:lnSpc>
                <a:spcPct val="100000"/>
              </a:lnSpc>
              <a:spcBef>
                <a:spcPts val="0"/>
              </a:spcBef>
              <a:spcAft>
                <a:spcPts val="0"/>
              </a:spcAft>
              <a:buClr>
                <a:srgbClr val="88398A"/>
              </a:buClr>
              <a:buSzPts val="2600"/>
              <a:buFont typeface="Titillium Web"/>
              <a:buNone/>
              <a:defRPr b="1" i="0" sz="2600" u="none" cap="none" strike="noStrike">
                <a:solidFill>
                  <a:srgbClr val="88398A"/>
                </a:solidFill>
                <a:latin typeface="Titillium Web"/>
                <a:ea typeface="Titillium Web"/>
                <a:cs typeface="Titillium Web"/>
                <a:sym typeface="Titillium Web"/>
              </a:defRPr>
            </a:lvl9pPr>
          </a:lstStyle>
          <a:p/>
        </p:txBody>
      </p:sp>
      <p:sp>
        <p:nvSpPr>
          <p:cNvPr id="257" name="Google Shape;257;p5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58" name="Google Shape;258;p5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9" name="Shape 29"/>
        <p:cNvGrpSpPr/>
        <p:nvPr/>
      </p:nvGrpSpPr>
      <p:grpSpPr>
        <a:xfrm>
          <a:off x="0" y="0"/>
          <a:ext cx="0" cy="0"/>
          <a:chOff x="0" y="0"/>
          <a:chExt cx="0" cy="0"/>
        </a:xfrm>
      </p:grpSpPr>
      <p:sp>
        <p:nvSpPr>
          <p:cNvPr id="30" name="Google Shape;30;p6"/>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31" name="Google Shape;31;p6"/>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a:p>
        </p:txBody>
      </p:sp>
      <p:sp>
        <p:nvSpPr>
          <p:cNvPr id="32" name="Google Shape;32;p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3" name="Google Shape;33;p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_1_1">
    <p:spTree>
      <p:nvGrpSpPr>
        <p:cNvPr id="259" name="Shape 259"/>
        <p:cNvGrpSpPr/>
        <p:nvPr/>
      </p:nvGrpSpPr>
      <p:grpSpPr>
        <a:xfrm>
          <a:off x="0" y="0"/>
          <a:ext cx="0" cy="0"/>
          <a:chOff x="0" y="0"/>
          <a:chExt cx="0" cy="0"/>
        </a:xfrm>
      </p:grpSpPr>
      <p:sp>
        <p:nvSpPr>
          <p:cNvPr id="260" name="Google Shape;260;p5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61" name="Google Shape;261;p5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2" name="Shape 262"/>
        <p:cNvGrpSpPr/>
        <p:nvPr/>
      </p:nvGrpSpPr>
      <p:grpSpPr>
        <a:xfrm>
          <a:off x="0" y="0"/>
          <a:ext cx="0" cy="0"/>
          <a:chOff x="0" y="0"/>
          <a:chExt cx="0" cy="0"/>
        </a:xfrm>
      </p:grpSpPr>
      <p:sp>
        <p:nvSpPr>
          <p:cNvPr id="263" name="Google Shape;263;p55"/>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562457"/>
              </a:buClr>
              <a:buSzPts val="1400"/>
              <a:buFont typeface="Helvetica Neue"/>
              <a:buNone/>
              <a:defRPr b="0" i="0" sz="1400" u="none" cap="none" strike="noStrike">
                <a:solidFill>
                  <a:srgbClr val="181818"/>
                </a:solidFill>
                <a:latin typeface="Helvetica Neue"/>
                <a:ea typeface="Helvetica Neue"/>
                <a:cs typeface="Helvetica Neue"/>
                <a:sym typeface="Helvetica Neue"/>
              </a:defRPr>
            </a:lvl1pPr>
          </a:lstStyle>
          <a:p/>
        </p:txBody>
      </p:sp>
      <p:sp>
        <p:nvSpPr>
          <p:cNvPr id="264" name="Google Shape;264;p5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65" name="Google Shape;265;p55"/>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6" name="Shape 266"/>
        <p:cNvGrpSpPr/>
        <p:nvPr/>
      </p:nvGrpSpPr>
      <p:grpSpPr>
        <a:xfrm>
          <a:off x="0" y="0"/>
          <a:ext cx="0" cy="0"/>
          <a:chOff x="0" y="0"/>
          <a:chExt cx="0" cy="0"/>
        </a:xfrm>
      </p:grpSpPr>
      <p:sp>
        <p:nvSpPr>
          <p:cNvPr id="267" name="Google Shape;267;p5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68" name="Google Shape;268;p56"/>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269" name="Shape 269"/>
        <p:cNvGrpSpPr/>
        <p:nvPr/>
      </p:nvGrpSpPr>
      <p:grpSpPr>
        <a:xfrm>
          <a:off x="0" y="0"/>
          <a:ext cx="0" cy="0"/>
          <a:chOff x="0" y="0"/>
          <a:chExt cx="0" cy="0"/>
        </a:xfrm>
      </p:grpSpPr>
      <p:sp>
        <p:nvSpPr>
          <p:cNvPr id="270" name="Google Shape;270;p57"/>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271" name="Google Shape;271;p57"/>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276" name="Shape 276"/>
        <p:cNvGrpSpPr/>
        <p:nvPr/>
      </p:nvGrpSpPr>
      <p:grpSpPr>
        <a:xfrm>
          <a:off x="0" y="0"/>
          <a:ext cx="0" cy="0"/>
          <a:chOff x="0" y="0"/>
          <a:chExt cx="0" cy="0"/>
        </a:xfrm>
      </p:grpSpPr>
      <p:sp>
        <p:nvSpPr>
          <p:cNvPr id="277" name="Google Shape;277;p59"/>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278" name="Google Shape;278;p59"/>
          <p:cNvSpPr txBox="1"/>
          <p:nvPr>
            <p:ph type="ctrTitle"/>
          </p:nvPr>
        </p:nvSpPr>
        <p:spPr>
          <a:xfrm>
            <a:off x="762000" y="2851325"/>
            <a:ext cx="5412300" cy="115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4800"/>
              <a:buNone/>
              <a:defRPr sz="4800">
                <a:solidFill>
                  <a:srgbClr val="88398A"/>
                </a:solidFill>
              </a:defRPr>
            </a:lvl2pPr>
            <a:lvl3pPr lvl="2" rtl="0">
              <a:spcBef>
                <a:spcPts val="0"/>
              </a:spcBef>
              <a:spcAft>
                <a:spcPts val="0"/>
              </a:spcAft>
              <a:buClr>
                <a:srgbClr val="88398A"/>
              </a:buClr>
              <a:buSzPts val="4800"/>
              <a:buNone/>
              <a:defRPr sz="4800">
                <a:solidFill>
                  <a:srgbClr val="88398A"/>
                </a:solidFill>
              </a:defRPr>
            </a:lvl3pPr>
            <a:lvl4pPr lvl="3" rtl="0">
              <a:spcBef>
                <a:spcPts val="0"/>
              </a:spcBef>
              <a:spcAft>
                <a:spcPts val="0"/>
              </a:spcAft>
              <a:buClr>
                <a:srgbClr val="88398A"/>
              </a:buClr>
              <a:buSzPts val="4800"/>
              <a:buNone/>
              <a:defRPr sz="4800">
                <a:solidFill>
                  <a:srgbClr val="88398A"/>
                </a:solidFill>
              </a:defRPr>
            </a:lvl4pPr>
            <a:lvl5pPr lvl="4" rtl="0">
              <a:spcBef>
                <a:spcPts val="0"/>
              </a:spcBef>
              <a:spcAft>
                <a:spcPts val="0"/>
              </a:spcAft>
              <a:buClr>
                <a:srgbClr val="88398A"/>
              </a:buClr>
              <a:buSzPts val="4800"/>
              <a:buNone/>
              <a:defRPr sz="4800">
                <a:solidFill>
                  <a:srgbClr val="88398A"/>
                </a:solidFill>
              </a:defRPr>
            </a:lvl5pPr>
            <a:lvl6pPr lvl="5" rtl="0">
              <a:spcBef>
                <a:spcPts val="0"/>
              </a:spcBef>
              <a:spcAft>
                <a:spcPts val="0"/>
              </a:spcAft>
              <a:buClr>
                <a:srgbClr val="88398A"/>
              </a:buClr>
              <a:buSzPts val="4800"/>
              <a:buNone/>
              <a:defRPr sz="4800">
                <a:solidFill>
                  <a:srgbClr val="88398A"/>
                </a:solidFill>
              </a:defRPr>
            </a:lvl6pPr>
            <a:lvl7pPr lvl="6" rtl="0">
              <a:spcBef>
                <a:spcPts val="0"/>
              </a:spcBef>
              <a:spcAft>
                <a:spcPts val="0"/>
              </a:spcAft>
              <a:buClr>
                <a:srgbClr val="88398A"/>
              </a:buClr>
              <a:buSzPts val="4800"/>
              <a:buNone/>
              <a:defRPr sz="4800">
                <a:solidFill>
                  <a:srgbClr val="88398A"/>
                </a:solidFill>
              </a:defRPr>
            </a:lvl7pPr>
            <a:lvl8pPr lvl="7" rtl="0">
              <a:spcBef>
                <a:spcPts val="0"/>
              </a:spcBef>
              <a:spcAft>
                <a:spcPts val="0"/>
              </a:spcAft>
              <a:buClr>
                <a:srgbClr val="88398A"/>
              </a:buClr>
              <a:buSzPts val="4800"/>
              <a:buNone/>
              <a:defRPr sz="4800">
                <a:solidFill>
                  <a:srgbClr val="88398A"/>
                </a:solidFill>
              </a:defRPr>
            </a:lvl8pPr>
            <a:lvl9pPr lvl="8" rtl="0">
              <a:spcBef>
                <a:spcPts val="0"/>
              </a:spcBef>
              <a:spcAft>
                <a:spcPts val="0"/>
              </a:spcAft>
              <a:buClr>
                <a:srgbClr val="88398A"/>
              </a:buClr>
              <a:buSzPts val="4800"/>
              <a:buNone/>
              <a:defRPr sz="4800">
                <a:solidFill>
                  <a:srgbClr val="88398A"/>
                </a:solidFill>
              </a:defRPr>
            </a:lvl9pPr>
          </a:lstStyle>
          <a:p/>
        </p:txBody>
      </p:sp>
      <p:pic>
        <p:nvPicPr>
          <p:cNvPr descr="download.png" id="279" name="Google Shape;279;p59"/>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280" name="Google Shape;280;p5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81" name="Shape 281"/>
        <p:cNvGrpSpPr/>
        <p:nvPr/>
      </p:nvGrpSpPr>
      <p:grpSpPr>
        <a:xfrm>
          <a:off x="0" y="0"/>
          <a:ext cx="0" cy="0"/>
          <a:chOff x="0" y="0"/>
          <a:chExt cx="0" cy="0"/>
        </a:xfrm>
      </p:grpSpPr>
      <p:sp>
        <p:nvSpPr>
          <p:cNvPr id="282" name="Google Shape;282;p60"/>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283" name="Google Shape;283;p60"/>
          <p:cNvSpPr txBox="1"/>
          <p:nvPr>
            <p:ph type="ctrTitle"/>
          </p:nvPr>
        </p:nvSpPr>
        <p:spPr>
          <a:xfrm>
            <a:off x="902550" y="12144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3600"/>
              <a:buFont typeface="Helvetica Neue"/>
              <a:buNone/>
              <a:defRPr sz="36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3600"/>
              <a:buNone/>
              <a:defRPr sz="3600">
                <a:solidFill>
                  <a:srgbClr val="88398A"/>
                </a:solidFill>
              </a:defRPr>
            </a:lvl2pPr>
            <a:lvl3pPr lvl="2" rtl="0">
              <a:spcBef>
                <a:spcPts val="0"/>
              </a:spcBef>
              <a:spcAft>
                <a:spcPts val="0"/>
              </a:spcAft>
              <a:buClr>
                <a:srgbClr val="88398A"/>
              </a:buClr>
              <a:buSzPts val="3600"/>
              <a:buNone/>
              <a:defRPr sz="3600">
                <a:solidFill>
                  <a:srgbClr val="88398A"/>
                </a:solidFill>
              </a:defRPr>
            </a:lvl3pPr>
            <a:lvl4pPr lvl="3" rtl="0">
              <a:spcBef>
                <a:spcPts val="0"/>
              </a:spcBef>
              <a:spcAft>
                <a:spcPts val="0"/>
              </a:spcAft>
              <a:buClr>
                <a:srgbClr val="88398A"/>
              </a:buClr>
              <a:buSzPts val="3600"/>
              <a:buNone/>
              <a:defRPr sz="3600">
                <a:solidFill>
                  <a:srgbClr val="88398A"/>
                </a:solidFill>
              </a:defRPr>
            </a:lvl4pPr>
            <a:lvl5pPr lvl="4" rtl="0">
              <a:spcBef>
                <a:spcPts val="0"/>
              </a:spcBef>
              <a:spcAft>
                <a:spcPts val="0"/>
              </a:spcAft>
              <a:buClr>
                <a:srgbClr val="88398A"/>
              </a:buClr>
              <a:buSzPts val="3600"/>
              <a:buNone/>
              <a:defRPr sz="3600">
                <a:solidFill>
                  <a:srgbClr val="88398A"/>
                </a:solidFill>
              </a:defRPr>
            </a:lvl5pPr>
            <a:lvl6pPr lvl="5" rtl="0">
              <a:spcBef>
                <a:spcPts val="0"/>
              </a:spcBef>
              <a:spcAft>
                <a:spcPts val="0"/>
              </a:spcAft>
              <a:buClr>
                <a:srgbClr val="88398A"/>
              </a:buClr>
              <a:buSzPts val="3600"/>
              <a:buNone/>
              <a:defRPr sz="3600">
                <a:solidFill>
                  <a:srgbClr val="88398A"/>
                </a:solidFill>
              </a:defRPr>
            </a:lvl6pPr>
            <a:lvl7pPr lvl="6" rtl="0">
              <a:spcBef>
                <a:spcPts val="0"/>
              </a:spcBef>
              <a:spcAft>
                <a:spcPts val="0"/>
              </a:spcAft>
              <a:buClr>
                <a:srgbClr val="88398A"/>
              </a:buClr>
              <a:buSzPts val="3600"/>
              <a:buNone/>
              <a:defRPr sz="3600">
                <a:solidFill>
                  <a:srgbClr val="88398A"/>
                </a:solidFill>
              </a:defRPr>
            </a:lvl7pPr>
            <a:lvl8pPr lvl="7" rtl="0">
              <a:spcBef>
                <a:spcPts val="0"/>
              </a:spcBef>
              <a:spcAft>
                <a:spcPts val="0"/>
              </a:spcAft>
              <a:buClr>
                <a:srgbClr val="88398A"/>
              </a:buClr>
              <a:buSzPts val="3600"/>
              <a:buNone/>
              <a:defRPr sz="3600">
                <a:solidFill>
                  <a:srgbClr val="88398A"/>
                </a:solidFill>
              </a:defRPr>
            </a:lvl8pPr>
            <a:lvl9pPr lvl="8" rtl="0">
              <a:spcBef>
                <a:spcPts val="0"/>
              </a:spcBef>
              <a:spcAft>
                <a:spcPts val="0"/>
              </a:spcAft>
              <a:buClr>
                <a:srgbClr val="88398A"/>
              </a:buClr>
              <a:buSzPts val="3600"/>
              <a:buNone/>
              <a:defRPr sz="3600">
                <a:solidFill>
                  <a:srgbClr val="88398A"/>
                </a:solidFill>
              </a:defRPr>
            </a:lvl9pPr>
          </a:lstStyle>
          <a:p/>
        </p:txBody>
      </p:sp>
      <p:sp>
        <p:nvSpPr>
          <p:cNvPr id="284" name="Google Shape;284;p60"/>
          <p:cNvSpPr txBox="1"/>
          <p:nvPr>
            <p:ph idx="1" type="subTitle"/>
          </p:nvPr>
        </p:nvSpPr>
        <p:spPr>
          <a:xfrm>
            <a:off x="902550" y="24590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pic>
        <p:nvPicPr>
          <p:cNvPr descr="download (1).png" id="285" name="Google Shape;285;p60"/>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286" name="Google Shape;286;p60"/>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87" name="Shape 287"/>
        <p:cNvGrpSpPr/>
        <p:nvPr/>
      </p:nvGrpSpPr>
      <p:grpSpPr>
        <a:xfrm>
          <a:off x="0" y="0"/>
          <a:ext cx="0" cy="0"/>
          <a:chOff x="0" y="0"/>
          <a:chExt cx="0" cy="0"/>
        </a:xfrm>
      </p:grpSpPr>
      <p:sp>
        <p:nvSpPr>
          <p:cNvPr id="288" name="Google Shape;288;p61"/>
          <p:cNvSpPr txBox="1"/>
          <p:nvPr>
            <p:ph idx="1" type="body"/>
          </p:nvPr>
        </p:nvSpPr>
        <p:spPr>
          <a:xfrm>
            <a:off x="1261050" y="9057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1pPr>
            <a:lvl2pPr indent="-419100" lvl="1" marL="914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2pPr>
            <a:lvl3pPr indent="-419100" lvl="2" marL="1371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3pPr>
            <a:lvl4pPr indent="-419100" lvl="3" marL="1828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4pPr>
            <a:lvl5pPr indent="-419100" lvl="4" marL="22860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5pPr>
            <a:lvl6pPr indent="-419100" lvl="5" marL="27432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6pPr>
            <a:lvl7pPr indent="-419100" lvl="6" marL="3200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7pPr>
            <a:lvl8pPr indent="-419100" lvl="7" marL="3657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8pPr>
            <a:lvl9pPr indent="-419100" lvl="8" marL="4114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9pPr>
          </a:lstStyle>
          <a:p/>
        </p:txBody>
      </p:sp>
      <p:sp>
        <p:nvSpPr>
          <p:cNvPr id="289" name="Google Shape;289;p61"/>
          <p:cNvSpPr txBox="1"/>
          <p:nvPr/>
        </p:nvSpPr>
        <p:spPr>
          <a:xfrm>
            <a:off x="439873" y="5899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562457"/>
                </a:solidFill>
                <a:latin typeface="Helvetica Neue"/>
                <a:ea typeface="Helvetica Neue"/>
                <a:cs typeface="Helvetica Neue"/>
                <a:sym typeface="Helvetica Neue"/>
              </a:rPr>
              <a:t>“</a:t>
            </a:r>
            <a:endParaRPr b="1" sz="9600">
              <a:solidFill>
                <a:srgbClr val="562457"/>
              </a:solidFill>
              <a:latin typeface="Helvetica Neue"/>
              <a:ea typeface="Helvetica Neue"/>
              <a:cs typeface="Helvetica Neue"/>
              <a:sym typeface="Helvetica Neue"/>
            </a:endParaRPr>
          </a:p>
        </p:txBody>
      </p:sp>
      <p:sp>
        <p:nvSpPr>
          <p:cNvPr id="290" name="Google Shape;290;p6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291" name="Google Shape;291;p61"/>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92" name="Shape 292"/>
        <p:cNvGrpSpPr/>
        <p:nvPr/>
      </p:nvGrpSpPr>
      <p:grpSpPr>
        <a:xfrm>
          <a:off x="0" y="0"/>
          <a:ext cx="0" cy="0"/>
          <a:chOff x="0" y="0"/>
          <a:chExt cx="0" cy="0"/>
        </a:xfrm>
      </p:grpSpPr>
      <p:sp>
        <p:nvSpPr>
          <p:cNvPr id="293" name="Google Shape;293;p62"/>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94" name="Google Shape;294;p62"/>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295" name="Google Shape;295;p6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296" name="Google Shape;296;p6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97" name="Shape 297"/>
        <p:cNvGrpSpPr/>
        <p:nvPr/>
      </p:nvGrpSpPr>
      <p:grpSpPr>
        <a:xfrm>
          <a:off x="0" y="0"/>
          <a:ext cx="0" cy="0"/>
          <a:chOff x="0" y="0"/>
          <a:chExt cx="0" cy="0"/>
        </a:xfrm>
      </p:grpSpPr>
      <p:sp>
        <p:nvSpPr>
          <p:cNvPr id="298" name="Google Shape;298;p63"/>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Helvetica Neue"/>
              <a:buNone/>
              <a:defRPr>
                <a:latin typeface="Helvetica Neue"/>
                <a:ea typeface="Helvetica Neue"/>
                <a:cs typeface="Helvetica Neue"/>
                <a:sym typeface="Helvetica Neu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99" name="Google Shape;299;p63"/>
          <p:cNvSpPr txBox="1"/>
          <p:nvPr>
            <p:ph idx="1" type="body"/>
          </p:nvPr>
        </p:nvSpPr>
        <p:spPr>
          <a:xfrm>
            <a:off x="692025" y="1584700"/>
            <a:ext cx="34071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300" name="Google Shape;300;p63"/>
          <p:cNvSpPr txBox="1"/>
          <p:nvPr>
            <p:ph idx="2" type="body"/>
          </p:nvPr>
        </p:nvSpPr>
        <p:spPr>
          <a:xfrm>
            <a:off x="4244900" y="1584700"/>
            <a:ext cx="34071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301" name="Google Shape;301;p6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02" name="Google Shape;302;p63"/>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03" name="Shape 303"/>
        <p:cNvGrpSpPr/>
        <p:nvPr/>
      </p:nvGrpSpPr>
      <p:grpSpPr>
        <a:xfrm>
          <a:off x="0" y="0"/>
          <a:ext cx="0" cy="0"/>
          <a:chOff x="0" y="0"/>
          <a:chExt cx="0" cy="0"/>
        </a:xfrm>
      </p:grpSpPr>
      <p:sp>
        <p:nvSpPr>
          <p:cNvPr id="304" name="Google Shape;304;p64"/>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05" name="Google Shape;305;p64"/>
          <p:cNvSpPr txBox="1"/>
          <p:nvPr>
            <p:ph idx="1" type="body"/>
          </p:nvPr>
        </p:nvSpPr>
        <p:spPr>
          <a:xfrm>
            <a:off x="6920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6" name="Google Shape;306;p64"/>
          <p:cNvSpPr txBox="1"/>
          <p:nvPr>
            <p:ph idx="2" type="body"/>
          </p:nvPr>
        </p:nvSpPr>
        <p:spPr>
          <a:xfrm>
            <a:off x="30648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7" name="Google Shape;307;p64"/>
          <p:cNvSpPr txBox="1"/>
          <p:nvPr>
            <p:ph idx="3" type="body"/>
          </p:nvPr>
        </p:nvSpPr>
        <p:spPr>
          <a:xfrm>
            <a:off x="54377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08" name="Google Shape;308;p6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09" name="Google Shape;309;p64"/>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4" name="Shape 34"/>
        <p:cNvGrpSpPr/>
        <p:nvPr/>
      </p:nvGrpSpPr>
      <p:grpSpPr>
        <a:xfrm>
          <a:off x="0" y="0"/>
          <a:ext cx="0" cy="0"/>
          <a:chOff x="0" y="0"/>
          <a:chExt cx="0" cy="0"/>
        </a:xfrm>
      </p:grpSpPr>
      <p:sp>
        <p:nvSpPr>
          <p:cNvPr id="35" name="Google Shape;35;p7"/>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a:spcBef>
                <a:spcPts val="0"/>
              </a:spcBef>
              <a:spcAft>
                <a:spcPts val="0"/>
              </a:spcAft>
              <a:buSzPts val="1400"/>
              <a:buFont typeface="Titillium Web"/>
              <a:buNone/>
              <a:defRPr b="1" sz="2600">
                <a:latin typeface="Titillium Web"/>
                <a:ea typeface="Titillium Web"/>
                <a:cs typeface="Titillium Web"/>
                <a:sym typeface="Titillium Web"/>
              </a:defRPr>
            </a:lvl2pPr>
            <a:lvl3pPr indent="0" lvl="2">
              <a:spcBef>
                <a:spcPts val="0"/>
              </a:spcBef>
              <a:spcAft>
                <a:spcPts val="0"/>
              </a:spcAft>
              <a:buSzPts val="1400"/>
              <a:buFont typeface="Titillium Web"/>
              <a:buNone/>
              <a:defRPr b="1" sz="2600">
                <a:latin typeface="Titillium Web"/>
                <a:ea typeface="Titillium Web"/>
                <a:cs typeface="Titillium Web"/>
                <a:sym typeface="Titillium Web"/>
              </a:defRPr>
            </a:lvl3pPr>
            <a:lvl4pPr indent="0" lvl="3">
              <a:spcBef>
                <a:spcPts val="0"/>
              </a:spcBef>
              <a:spcAft>
                <a:spcPts val="0"/>
              </a:spcAft>
              <a:buSzPts val="1400"/>
              <a:buFont typeface="Titillium Web"/>
              <a:buNone/>
              <a:defRPr b="1" sz="2600">
                <a:latin typeface="Titillium Web"/>
                <a:ea typeface="Titillium Web"/>
                <a:cs typeface="Titillium Web"/>
                <a:sym typeface="Titillium Web"/>
              </a:defRPr>
            </a:lvl4pPr>
            <a:lvl5pPr indent="0" lvl="4">
              <a:spcBef>
                <a:spcPts val="0"/>
              </a:spcBef>
              <a:spcAft>
                <a:spcPts val="0"/>
              </a:spcAft>
              <a:buSzPts val="1400"/>
              <a:buFont typeface="Titillium Web"/>
              <a:buNone/>
              <a:defRPr b="1" sz="2600">
                <a:latin typeface="Titillium Web"/>
                <a:ea typeface="Titillium Web"/>
                <a:cs typeface="Titillium Web"/>
                <a:sym typeface="Titillium Web"/>
              </a:defRPr>
            </a:lvl5pPr>
            <a:lvl6pPr indent="0" lvl="5">
              <a:spcBef>
                <a:spcPts val="0"/>
              </a:spcBef>
              <a:spcAft>
                <a:spcPts val="0"/>
              </a:spcAft>
              <a:buSzPts val="1400"/>
              <a:buFont typeface="Titillium Web"/>
              <a:buNone/>
              <a:defRPr b="1" sz="2600">
                <a:latin typeface="Titillium Web"/>
                <a:ea typeface="Titillium Web"/>
                <a:cs typeface="Titillium Web"/>
                <a:sym typeface="Titillium Web"/>
              </a:defRPr>
            </a:lvl6pPr>
            <a:lvl7pPr indent="0" lvl="6">
              <a:spcBef>
                <a:spcPts val="0"/>
              </a:spcBef>
              <a:spcAft>
                <a:spcPts val="0"/>
              </a:spcAft>
              <a:buSzPts val="1400"/>
              <a:buFont typeface="Titillium Web"/>
              <a:buNone/>
              <a:defRPr b="1" sz="2600">
                <a:latin typeface="Titillium Web"/>
                <a:ea typeface="Titillium Web"/>
                <a:cs typeface="Titillium Web"/>
                <a:sym typeface="Titillium Web"/>
              </a:defRPr>
            </a:lvl7pPr>
            <a:lvl8pPr indent="0" lvl="7">
              <a:spcBef>
                <a:spcPts val="0"/>
              </a:spcBef>
              <a:spcAft>
                <a:spcPts val="0"/>
              </a:spcAft>
              <a:buSzPts val="1400"/>
              <a:buFont typeface="Titillium Web"/>
              <a:buNone/>
              <a:defRPr b="1" sz="2600">
                <a:latin typeface="Titillium Web"/>
                <a:ea typeface="Titillium Web"/>
                <a:cs typeface="Titillium Web"/>
                <a:sym typeface="Titillium Web"/>
              </a:defRPr>
            </a:lvl8pPr>
            <a:lvl9pPr indent="0" lvl="8">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36" name="Google Shape;36;p7"/>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37" name="Google Shape;37;p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38" name="Google Shape;38;p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0" name="Shape 310"/>
        <p:cNvGrpSpPr/>
        <p:nvPr/>
      </p:nvGrpSpPr>
      <p:grpSpPr>
        <a:xfrm>
          <a:off x="0" y="0"/>
          <a:ext cx="0" cy="0"/>
          <a:chOff x="0" y="0"/>
          <a:chExt cx="0" cy="0"/>
        </a:xfrm>
      </p:grpSpPr>
      <p:sp>
        <p:nvSpPr>
          <p:cNvPr id="311" name="Google Shape;311;p65"/>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2" name="Google Shape;312;p6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13" name="Google Shape;313;p6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_ONLY_1">
    <p:spTree>
      <p:nvGrpSpPr>
        <p:cNvPr id="314" name="Shape 314"/>
        <p:cNvGrpSpPr/>
        <p:nvPr/>
      </p:nvGrpSpPr>
      <p:grpSpPr>
        <a:xfrm>
          <a:off x="0" y="0"/>
          <a:ext cx="0" cy="0"/>
          <a:chOff x="0" y="0"/>
          <a:chExt cx="0" cy="0"/>
        </a:xfrm>
      </p:grpSpPr>
      <p:sp>
        <p:nvSpPr>
          <p:cNvPr id="315" name="Google Shape;315;p6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316" name="Google Shape;316;p66"/>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7" name="Google Shape;317;p6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18" name="Google Shape;318;p66"/>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_ONLY_1_1">
    <p:spTree>
      <p:nvGrpSpPr>
        <p:cNvPr id="319" name="Shape 319"/>
        <p:cNvGrpSpPr/>
        <p:nvPr/>
      </p:nvGrpSpPr>
      <p:grpSpPr>
        <a:xfrm>
          <a:off x="0" y="0"/>
          <a:ext cx="0" cy="0"/>
          <a:chOff x="0" y="0"/>
          <a:chExt cx="0" cy="0"/>
        </a:xfrm>
      </p:grpSpPr>
      <p:sp>
        <p:nvSpPr>
          <p:cNvPr id="320" name="Google Shape;320;p6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321" name="Google Shape;321;p6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22" name="Google Shape;322;p67"/>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_1_1">
    <p:spTree>
      <p:nvGrpSpPr>
        <p:cNvPr id="323" name="Shape 323"/>
        <p:cNvGrpSpPr/>
        <p:nvPr/>
      </p:nvGrpSpPr>
      <p:grpSpPr>
        <a:xfrm>
          <a:off x="0" y="0"/>
          <a:ext cx="0" cy="0"/>
          <a:chOff x="0" y="0"/>
          <a:chExt cx="0" cy="0"/>
        </a:xfrm>
      </p:grpSpPr>
      <p:sp>
        <p:nvSpPr>
          <p:cNvPr id="324" name="Google Shape;324;p6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25" name="Google Shape;325;p68"/>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26" name="Shape 326"/>
        <p:cNvGrpSpPr/>
        <p:nvPr/>
      </p:nvGrpSpPr>
      <p:grpSpPr>
        <a:xfrm>
          <a:off x="0" y="0"/>
          <a:ext cx="0" cy="0"/>
          <a:chOff x="0" y="0"/>
          <a:chExt cx="0" cy="0"/>
        </a:xfrm>
      </p:grpSpPr>
      <p:sp>
        <p:nvSpPr>
          <p:cNvPr id="327" name="Google Shape;327;p69"/>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328" name="Google Shape;328;p6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29" name="Google Shape;329;p69"/>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0" name="Shape 330"/>
        <p:cNvGrpSpPr/>
        <p:nvPr/>
      </p:nvGrpSpPr>
      <p:grpSpPr>
        <a:xfrm>
          <a:off x="0" y="0"/>
          <a:ext cx="0" cy="0"/>
          <a:chOff x="0" y="0"/>
          <a:chExt cx="0" cy="0"/>
        </a:xfrm>
      </p:grpSpPr>
      <p:sp>
        <p:nvSpPr>
          <p:cNvPr id="331" name="Google Shape;331;p7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32" name="Google Shape;332;p70"/>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333" name="Shape 333"/>
        <p:cNvGrpSpPr/>
        <p:nvPr/>
      </p:nvGrpSpPr>
      <p:grpSpPr>
        <a:xfrm>
          <a:off x="0" y="0"/>
          <a:ext cx="0" cy="0"/>
          <a:chOff x="0" y="0"/>
          <a:chExt cx="0" cy="0"/>
        </a:xfrm>
      </p:grpSpPr>
      <p:sp>
        <p:nvSpPr>
          <p:cNvPr id="334" name="Google Shape;334;p71"/>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335" name="Google Shape;335;p71"/>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39" name="Shape 39"/>
        <p:cNvGrpSpPr/>
        <p:nvPr/>
      </p:nvGrpSpPr>
      <p:grpSpPr>
        <a:xfrm>
          <a:off x="0" y="0"/>
          <a:ext cx="0" cy="0"/>
          <a:chOff x="0" y="0"/>
          <a:chExt cx="0" cy="0"/>
        </a:xfrm>
      </p:grpSpPr>
      <p:sp>
        <p:nvSpPr>
          <p:cNvPr id="40" name="Google Shape;40;p8"/>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41" name="Google Shape;41;p8"/>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2" name="Google Shape;42;p8"/>
          <p:cNvSpPr txBox="1"/>
          <p:nvPr>
            <p:ph idx="2" type="body"/>
          </p:nvPr>
        </p:nvSpPr>
        <p:spPr>
          <a:xfrm>
            <a:off x="3064885" y="1610450"/>
            <a:ext cx="2257199"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3" name="Google Shape;43;p8"/>
          <p:cNvSpPr txBox="1"/>
          <p:nvPr>
            <p:ph idx="3" type="body"/>
          </p:nvPr>
        </p:nvSpPr>
        <p:spPr>
          <a:xfrm>
            <a:off x="5437746" y="1610450"/>
            <a:ext cx="2257199" cy="3315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44" name="Google Shape;44;p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5" name="Google Shape;45;p8"/>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46" name="Shape 46"/>
        <p:cNvGrpSpPr/>
        <p:nvPr/>
      </p:nvGrpSpPr>
      <p:grpSpPr>
        <a:xfrm>
          <a:off x="0" y="0"/>
          <a:ext cx="0" cy="0"/>
          <a:chOff x="0" y="0"/>
          <a:chExt cx="0" cy="0"/>
        </a:xfrm>
      </p:grpSpPr>
      <p:sp>
        <p:nvSpPr>
          <p:cNvPr id="47" name="Google Shape;47;p9"/>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48" name="Google Shape;48;p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49" name="Google Shape;49;p9"/>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10"/>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a:spcBef>
                <a:spcPts val="0"/>
              </a:spcBef>
              <a:spcAft>
                <a:spcPts val="0"/>
              </a:spcAft>
              <a:buSzPts val="1400"/>
              <a:buFont typeface="Titillium Web"/>
              <a:buNone/>
              <a:defRPr b="1" sz="2600">
                <a:latin typeface="Titillium Web"/>
                <a:ea typeface="Titillium Web"/>
                <a:cs typeface="Titillium Web"/>
                <a:sym typeface="Titillium Web"/>
              </a:defRPr>
            </a:lvl2pPr>
            <a:lvl3pPr indent="0" lvl="2">
              <a:spcBef>
                <a:spcPts val="0"/>
              </a:spcBef>
              <a:spcAft>
                <a:spcPts val="0"/>
              </a:spcAft>
              <a:buSzPts val="1400"/>
              <a:buFont typeface="Titillium Web"/>
              <a:buNone/>
              <a:defRPr b="1" sz="2600">
                <a:latin typeface="Titillium Web"/>
                <a:ea typeface="Titillium Web"/>
                <a:cs typeface="Titillium Web"/>
                <a:sym typeface="Titillium Web"/>
              </a:defRPr>
            </a:lvl3pPr>
            <a:lvl4pPr indent="0" lvl="3">
              <a:spcBef>
                <a:spcPts val="0"/>
              </a:spcBef>
              <a:spcAft>
                <a:spcPts val="0"/>
              </a:spcAft>
              <a:buSzPts val="1400"/>
              <a:buFont typeface="Titillium Web"/>
              <a:buNone/>
              <a:defRPr b="1" sz="2600">
                <a:latin typeface="Titillium Web"/>
                <a:ea typeface="Titillium Web"/>
                <a:cs typeface="Titillium Web"/>
                <a:sym typeface="Titillium Web"/>
              </a:defRPr>
            </a:lvl4pPr>
            <a:lvl5pPr indent="0" lvl="4">
              <a:spcBef>
                <a:spcPts val="0"/>
              </a:spcBef>
              <a:spcAft>
                <a:spcPts val="0"/>
              </a:spcAft>
              <a:buSzPts val="1400"/>
              <a:buFont typeface="Titillium Web"/>
              <a:buNone/>
              <a:defRPr b="1" sz="2600">
                <a:latin typeface="Titillium Web"/>
                <a:ea typeface="Titillium Web"/>
                <a:cs typeface="Titillium Web"/>
                <a:sym typeface="Titillium Web"/>
              </a:defRPr>
            </a:lvl5pPr>
            <a:lvl6pPr indent="0" lvl="5">
              <a:spcBef>
                <a:spcPts val="0"/>
              </a:spcBef>
              <a:spcAft>
                <a:spcPts val="0"/>
              </a:spcAft>
              <a:buSzPts val="1400"/>
              <a:buFont typeface="Titillium Web"/>
              <a:buNone/>
              <a:defRPr b="1" sz="2600">
                <a:latin typeface="Titillium Web"/>
                <a:ea typeface="Titillium Web"/>
                <a:cs typeface="Titillium Web"/>
                <a:sym typeface="Titillium Web"/>
              </a:defRPr>
            </a:lvl6pPr>
            <a:lvl7pPr indent="0" lvl="6">
              <a:spcBef>
                <a:spcPts val="0"/>
              </a:spcBef>
              <a:spcAft>
                <a:spcPts val="0"/>
              </a:spcAft>
              <a:buSzPts val="1400"/>
              <a:buFont typeface="Titillium Web"/>
              <a:buNone/>
              <a:defRPr b="1" sz="2600">
                <a:latin typeface="Titillium Web"/>
                <a:ea typeface="Titillium Web"/>
                <a:cs typeface="Titillium Web"/>
                <a:sym typeface="Titillium Web"/>
              </a:defRPr>
            </a:lvl7pPr>
            <a:lvl8pPr indent="0" lvl="7">
              <a:spcBef>
                <a:spcPts val="0"/>
              </a:spcBef>
              <a:spcAft>
                <a:spcPts val="0"/>
              </a:spcAft>
              <a:buSzPts val="1400"/>
              <a:buFont typeface="Titillium Web"/>
              <a:buNone/>
              <a:defRPr b="1" sz="2600">
                <a:latin typeface="Titillium Web"/>
                <a:ea typeface="Titillium Web"/>
                <a:cs typeface="Titillium Web"/>
                <a:sym typeface="Titillium Web"/>
              </a:defRPr>
            </a:lvl8pPr>
            <a:lvl9pPr indent="0" lvl="8">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52" name="Google Shape;52;p1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53" name="Google Shape;53;p1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4.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3.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6" Type="http://schemas.openxmlformats.org/officeDocument/2006/relationships/theme" Target="../theme/theme5.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0" Type="http://schemas.openxmlformats.org/officeDocument/2006/relationships/slideLayout" Target="../slideLayouts/slideLayout50.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6.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a:spcBef>
                <a:spcPts val="0"/>
              </a:spcBef>
              <a:spcAft>
                <a:spcPts val="0"/>
              </a:spcAft>
              <a:buSzPts val="1400"/>
              <a:buFont typeface="Titillium Web"/>
              <a:buNone/>
              <a:defRPr b="1" sz="2600">
                <a:latin typeface="Titillium Web"/>
                <a:ea typeface="Titillium Web"/>
                <a:cs typeface="Titillium Web"/>
                <a:sym typeface="Titillium Web"/>
              </a:defRPr>
            </a:lvl2pPr>
            <a:lvl3pPr indent="0" lvl="2">
              <a:spcBef>
                <a:spcPts val="0"/>
              </a:spcBef>
              <a:spcAft>
                <a:spcPts val="0"/>
              </a:spcAft>
              <a:buSzPts val="1400"/>
              <a:buFont typeface="Titillium Web"/>
              <a:buNone/>
              <a:defRPr b="1" sz="2600">
                <a:latin typeface="Titillium Web"/>
                <a:ea typeface="Titillium Web"/>
                <a:cs typeface="Titillium Web"/>
                <a:sym typeface="Titillium Web"/>
              </a:defRPr>
            </a:lvl3pPr>
            <a:lvl4pPr indent="0" lvl="3">
              <a:spcBef>
                <a:spcPts val="0"/>
              </a:spcBef>
              <a:spcAft>
                <a:spcPts val="0"/>
              </a:spcAft>
              <a:buSzPts val="1400"/>
              <a:buFont typeface="Titillium Web"/>
              <a:buNone/>
              <a:defRPr b="1" sz="2600">
                <a:latin typeface="Titillium Web"/>
                <a:ea typeface="Titillium Web"/>
                <a:cs typeface="Titillium Web"/>
                <a:sym typeface="Titillium Web"/>
              </a:defRPr>
            </a:lvl4pPr>
            <a:lvl5pPr indent="0" lvl="4">
              <a:spcBef>
                <a:spcPts val="0"/>
              </a:spcBef>
              <a:spcAft>
                <a:spcPts val="0"/>
              </a:spcAft>
              <a:buSzPts val="1400"/>
              <a:buFont typeface="Titillium Web"/>
              <a:buNone/>
              <a:defRPr b="1" sz="2600">
                <a:latin typeface="Titillium Web"/>
                <a:ea typeface="Titillium Web"/>
                <a:cs typeface="Titillium Web"/>
                <a:sym typeface="Titillium Web"/>
              </a:defRPr>
            </a:lvl5pPr>
            <a:lvl6pPr indent="0" lvl="5">
              <a:spcBef>
                <a:spcPts val="0"/>
              </a:spcBef>
              <a:spcAft>
                <a:spcPts val="0"/>
              </a:spcAft>
              <a:buSzPts val="1400"/>
              <a:buFont typeface="Titillium Web"/>
              <a:buNone/>
              <a:defRPr b="1" sz="2600">
                <a:latin typeface="Titillium Web"/>
                <a:ea typeface="Titillium Web"/>
                <a:cs typeface="Titillium Web"/>
                <a:sym typeface="Titillium Web"/>
              </a:defRPr>
            </a:lvl6pPr>
            <a:lvl7pPr indent="0" lvl="6">
              <a:spcBef>
                <a:spcPts val="0"/>
              </a:spcBef>
              <a:spcAft>
                <a:spcPts val="0"/>
              </a:spcAft>
              <a:buSzPts val="1400"/>
              <a:buFont typeface="Titillium Web"/>
              <a:buNone/>
              <a:defRPr b="1" sz="2600">
                <a:latin typeface="Titillium Web"/>
                <a:ea typeface="Titillium Web"/>
                <a:cs typeface="Titillium Web"/>
                <a:sym typeface="Titillium Web"/>
              </a:defRPr>
            </a:lvl7pPr>
            <a:lvl8pPr indent="0" lvl="7">
              <a:spcBef>
                <a:spcPts val="0"/>
              </a:spcBef>
              <a:spcAft>
                <a:spcPts val="0"/>
              </a:spcAft>
              <a:buSzPts val="1400"/>
              <a:buFont typeface="Titillium Web"/>
              <a:buNone/>
              <a:defRPr b="1" sz="2600">
                <a:latin typeface="Titillium Web"/>
                <a:ea typeface="Titillium Web"/>
                <a:cs typeface="Titillium Web"/>
                <a:sym typeface="Titillium Web"/>
              </a:defRPr>
            </a:lvl8pPr>
            <a:lvl9pPr indent="0" lvl="8">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099" cy="3148499"/>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 name="Google Shape;8;p1"/>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14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71" name="Google Shape;71;p15"/>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72" name="Google Shape;72;p15"/>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sp>
        <p:nvSpPr>
          <p:cNvPr id="134" name="Google Shape;134;p2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9"/>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58" id="136" name="Google Shape;136;p29"/>
          <p:cNvPicPr preferRelativeResize="0"/>
          <p:nvPr/>
        </p:nvPicPr>
        <p:blipFill rotWithShape="1">
          <a:blip r:embed="rId1">
            <a:alphaModFix/>
          </a:blip>
          <a:srcRect b="0" l="0" r="0" t="0"/>
          <a:stretch/>
        </p:blipFill>
        <p:spPr>
          <a:xfrm>
            <a:off x="8337900" y="88024"/>
            <a:ext cx="653700" cy="653700"/>
          </a:xfrm>
          <a:prstGeom prst="rect">
            <a:avLst/>
          </a:prstGeom>
          <a:noFill/>
          <a:ln>
            <a:noFill/>
          </a:ln>
        </p:spPr>
      </p:pic>
      <p:sp>
        <p:nvSpPr>
          <p:cNvPr id="137" name="Google Shape;137;p29"/>
          <p:cNvSpPr txBox="1"/>
          <p:nvPr>
            <p:ph type="title"/>
          </p:nvPr>
        </p:nvSpPr>
        <p:spPr>
          <a:xfrm>
            <a:off x="457200" y="205978"/>
            <a:ext cx="8229600" cy="994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38" name="Google Shape;138;p29"/>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9" name="Google Shape;139;p2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208" name="Shape 208"/>
        <p:cNvGrpSpPr/>
        <p:nvPr/>
      </p:nvGrpSpPr>
      <p:grpSpPr>
        <a:xfrm>
          <a:off x="0" y="0"/>
          <a:ext cx="0" cy="0"/>
          <a:chOff x="0" y="0"/>
          <a:chExt cx="0" cy="0"/>
        </a:xfrm>
      </p:grpSpPr>
      <p:sp>
        <p:nvSpPr>
          <p:cNvPr id="209" name="Google Shape;209;p44"/>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181818"/>
              </a:buClr>
              <a:buSzPts val="2600"/>
              <a:buFont typeface="Helvetica Neue"/>
              <a:buNone/>
              <a:defRPr b="1" i="0" sz="2600" u="none" cap="none" strike="noStrike">
                <a:solidFill>
                  <a:srgbClr val="181818"/>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2pPr>
            <a:lvl3pPr lvl="2"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3pPr>
            <a:lvl4pPr lvl="3"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4pPr>
            <a:lvl5pPr lvl="4"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5pPr>
            <a:lvl6pPr lvl="5"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6pPr>
            <a:lvl7pPr lvl="6"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7pPr>
            <a:lvl8pPr lvl="7"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8pPr>
            <a:lvl9pPr lvl="8" marR="0" rtl="0" algn="l">
              <a:lnSpc>
                <a:spcPct val="100000"/>
              </a:lnSpc>
              <a:spcBef>
                <a:spcPts val="0"/>
              </a:spcBef>
              <a:spcAft>
                <a:spcPts val="0"/>
              </a:spcAft>
              <a:buClr>
                <a:srgbClr val="000000"/>
              </a:buClr>
              <a:buSzPts val="2600"/>
              <a:buFont typeface="Titillium Web"/>
              <a:buNone/>
              <a:defRPr b="1" i="0" sz="2600" u="none" cap="none" strike="noStrike">
                <a:solidFill>
                  <a:srgbClr val="000000"/>
                </a:solidFill>
                <a:latin typeface="Titillium Web"/>
                <a:ea typeface="Titillium Web"/>
                <a:cs typeface="Titillium Web"/>
                <a:sym typeface="Titillium Web"/>
              </a:defRPr>
            </a:lvl9pPr>
          </a:lstStyle>
          <a:p/>
        </p:txBody>
      </p:sp>
      <p:sp>
        <p:nvSpPr>
          <p:cNvPr id="210" name="Google Shape;210;p44"/>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211" name="Google Shape;211;p44"/>
          <p:cNvSpPr/>
          <p:nvPr/>
        </p:nvSpPr>
        <p:spPr>
          <a:xfrm flipH="1">
            <a:off x="8575069"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272" name="Shape 272"/>
        <p:cNvGrpSpPr/>
        <p:nvPr/>
      </p:nvGrpSpPr>
      <p:grpSpPr>
        <a:xfrm>
          <a:off x="0" y="0"/>
          <a:ext cx="0" cy="0"/>
          <a:chOff x="0" y="0"/>
          <a:chExt cx="0" cy="0"/>
        </a:xfrm>
      </p:grpSpPr>
      <p:sp>
        <p:nvSpPr>
          <p:cNvPr id="273" name="Google Shape;273;p58"/>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1818"/>
              </a:buClr>
              <a:buSzPts val="2600"/>
              <a:buFont typeface="Helvetica Neue"/>
              <a:buNone/>
              <a:defRPr b="1" sz="2600">
                <a:solidFill>
                  <a:srgbClr val="181818"/>
                </a:solidFill>
                <a:latin typeface="Helvetica Neue"/>
                <a:ea typeface="Helvetica Neue"/>
                <a:cs typeface="Helvetica Neue"/>
                <a:sym typeface="Helvetica Neue"/>
              </a:defRPr>
            </a:lvl1pPr>
            <a:lvl2pPr lvl="1" rtl="0">
              <a:spcBef>
                <a:spcPts val="0"/>
              </a:spcBef>
              <a:spcAft>
                <a:spcPts val="0"/>
              </a:spcAft>
              <a:buSzPts val="2600"/>
              <a:buFont typeface="Titillium Web"/>
              <a:buNone/>
              <a:defRPr b="1" sz="2600">
                <a:latin typeface="Titillium Web"/>
                <a:ea typeface="Titillium Web"/>
                <a:cs typeface="Titillium Web"/>
                <a:sym typeface="Titillium Web"/>
              </a:defRPr>
            </a:lvl2pPr>
            <a:lvl3pPr lvl="2" rtl="0">
              <a:spcBef>
                <a:spcPts val="0"/>
              </a:spcBef>
              <a:spcAft>
                <a:spcPts val="0"/>
              </a:spcAft>
              <a:buSzPts val="2600"/>
              <a:buFont typeface="Titillium Web"/>
              <a:buNone/>
              <a:defRPr b="1" sz="2600">
                <a:latin typeface="Titillium Web"/>
                <a:ea typeface="Titillium Web"/>
                <a:cs typeface="Titillium Web"/>
                <a:sym typeface="Titillium Web"/>
              </a:defRPr>
            </a:lvl3pPr>
            <a:lvl4pPr lvl="3" rtl="0">
              <a:spcBef>
                <a:spcPts val="0"/>
              </a:spcBef>
              <a:spcAft>
                <a:spcPts val="0"/>
              </a:spcAft>
              <a:buSzPts val="2600"/>
              <a:buFont typeface="Titillium Web"/>
              <a:buNone/>
              <a:defRPr b="1" sz="2600">
                <a:latin typeface="Titillium Web"/>
                <a:ea typeface="Titillium Web"/>
                <a:cs typeface="Titillium Web"/>
                <a:sym typeface="Titillium Web"/>
              </a:defRPr>
            </a:lvl4pPr>
            <a:lvl5pPr lvl="4" rtl="0">
              <a:spcBef>
                <a:spcPts val="0"/>
              </a:spcBef>
              <a:spcAft>
                <a:spcPts val="0"/>
              </a:spcAft>
              <a:buSzPts val="2600"/>
              <a:buFont typeface="Titillium Web"/>
              <a:buNone/>
              <a:defRPr b="1" sz="2600">
                <a:latin typeface="Titillium Web"/>
                <a:ea typeface="Titillium Web"/>
                <a:cs typeface="Titillium Web"/>
                <a:sym typeface="Titillium Web"/>
              </a:defRPr>
            </a:lvl5pPr>
            <a:lvl6pPr lvl="5" rtl="0">
              <a:spcBef>
                <a:spcPts val="0"/>
              </a:spcBef>
              <a:spcAft>
                <a:spcPts val="0"/>
              </a:spcAft>
              <a:buSzPts val="2600"/>
              <a:buFont typeface="Titillium Web"/>
              <a:buNone/>
              <a:defRPr b="1" sz="2600">
                <a:latin typeface="Titillium Web"/>
                <a:ea typeface="Titillium Web"/>
                <a:cs typeface="Titillium Web"/>
                <a:sym typeface="Titillium Web"/>
              </a:defRPr>
            </a:lvl6pPr>
            <a:lvl7pPr lvl="6" rtl="0">
              <a:spcBef>
                <a:spcPts val="0"/>
              </a:spcBef>
              <a:spcAft>
                <a:spcPts val="0"/>
              </a:spcAft>
              <a:buSzPts val="2600"/>
              <a:buFont typeface="Titillium Web"/>
              <a:buNone/>
              <a:defRPr b="1" sz="2600">
                <a:latin typeface="Titillium Web"/>
                <a:ea typeface="Titillium Web"/>
                <a:cs typeface="Titillium Web"/>
                <a:sym typeface="Titillium Web"/>
              </a:defRPr>
            </a:lvl7pPr>
            <a:lvl8pPr lvl="7" rtl="0">
              <a:spcBef>
                <a:spcPts val="0"/>
              </a:spcBef>
              <a:spcAft>
                <a:spcPts val="0"/>
              </a:spcAft>
              <a:buSzPts val="2600"/>
              <a:buFont typeface="Titillium Web"/>
              <a:buNone/>
              <a:defRPr b="1" sz="2600">
                <a:latin typeface="Titillium Web"/>
                <a:ea typeface="Titillium Web"/>
                <a:cs typeface="Titillium Web"/>
                <a:sym typeface="Titillium Web"/>
              </a:defRPr>
            </a:lvl8pPr>
            <a:lvl9pPr lvl="8" rtl="0">
              <a:spcBef>
                <a:spcPts val="0"/>
              </a:spcBef>
              <a:spcAft>
                <a:spcPts val="0"/>
              </a:spcAft>
              <a:buSzPts val="2600"/>
              <a:buFont typeface="Titillium Web"/>
              <a:buNone/>
              <a:defRPr b="1" sz="2600">
                <a:latin typeface="Titillium Web"/>
                <a:ea typeface="Titillium Web"/>
                <a:cs typeface="Titillium Web"/>
                <a:sym typeface="Titillium Web"/>
              </a:defRPr>
            </a:lvl9pPr>
          </a:lstStyle>
          <a:p/>
        </p:txBody>
      </p:sp>
      <p:sp>
        <p:nvSpPr>
          <p:cNvPr id="274" name="Google Shape;274;p58"/>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indent="-342900" lvl="1" marL="9144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indent="-342900" lvl="2" marL="13716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indent="-342900" lvl="3" marL="18288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indent="-342900" lvl="4" marL="22860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indent="-342900" lvl="5" marL="27432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indent="-342900" lvl="6" marL="32004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indent="-342900" lvl="7" marL="36576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indent="-342900" lvl="8" marL="41148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p:txBody>
      </p:sp>
      <p:sp>
        <p:nvSpPr>
          <p:cNvPr id="275" name="Google Shape;275;p58"/>
          <p:cNvSpPr/>
          <p:nvPr/>
        </p:nvSpPr>
        <p:spPr>
          <a:xfrm flipH="1">
            <a:off x="8575069"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hyperlink" Target="https://meet.meetup.com/ls/click?upn=arMXC0nl2Veql1hAjyAsbQbAFar-2Fl9ybu2n2lb-2BJyikb5o1Ak7M6AwK8cfeZycHfR13z_3fFRyxjWaJCUFnAGuEvdvwAjGw-2FqYw5U7Zsx1kOGu4QfOBUeJvnbIIxKB67-2B1AGWsSatbcMN4xpDOdraCHESYhMMnJBBJtPKZdmL-2B-2BKZOARUhRs3r7aqrFulpNgxIz0Gjozgo71ZoGa2Hi6zikATdT8RQc64EHrjR08Yz4A1bW9OP1CxkUi2LqLjPuZo6ifzKHZs1kMew-2FDlMSbfXWKIpW1YIK01Xvq7Ae3l1vAWoek-3D" TargetMode="External"/><Relationship Id="rId4" Type="http://schemas.openxmlformats.org/officeDocument/2006/relationships/hyperlink" Target="http://widschicago.org" TargetMode="External"/><Relationship Id="rId9" Type="http://schemas.openxmlformats.org/officeDocument/2006/relationships/image" Target="../media/image21.png"/><Relationship Id="rId5" Type="http://schemas.openxmlformats.org/officeDocument/2006/relationships/hyperlink" Target="http://widschicago.org" TargetMode="External"/><Relationship Id="rId6" Type="http://schemas.openxmlformats.org/officeDocument/2006/relationships/hyperlink" Target="https://user2020.r-project.org/" TargetMode="External"/><Relationship Id="rId7" Type="http://schemas.openxmlformats.org/officeDocument/2006/relationships/hyperlink" Target="https://meet.meetup.com/ls/click?upn=SDNnya-2FgLI6CfUa8do8Zd-2FHOXwVLGkt-2FYTZXSDpnuOmjdKdHP2LTfbQmgZ5CTMmoPofT_3fFRyxjWaJCUFnAGuEvdvwAjGw-2FqYw5U7Zsx1kOGu4QfOBUeJvnbIIxKB67-2B1AGWp2lEglgEvn1V4U7942Q-2F4aPKO4juRDGYDid1dml1iwZrtUCbbM-2F56hXO5s1Ri-2Boy3Kf5r6OfbLX4tnoVgIjH3pHTRsDQAJCG1l5LI73LsOF0qCvLJeFIyPxoK9Kl91cyY0lp58MO15qkKlEdKX67ZK5Xbyk-2BWCmleO2aMg2ELy8-3D" TargetMode="External"/><Relationship Id="rId8" Type="http://schemas.openxmlformats.org/officeDocument/2006/relationships/hyperlink" Target="http://user2020.r-project.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docs.google.com/forms/d/e/1FAIpQLSevtboT8TNjz87qe5HZzuBHuY0aNteaZNF5e2xFQXtSeU0c0w/viewform" TargetMode="External"/><Relationship Id="rId4" Type="http://schemas.openxmlformats.org/officeDocument/2006/relationships/hyperlink" Target="https://user2020.r-project.org/news/2019/11/20/call-for-abstracts/#r-ladies-abstract-mentoring" TargetMode="External"/><Relationship Id="rId5"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hyperlink" Target="mailto:Chicago@rladies.org" TargetMode="External"/><Relationship Id="rId4" Type="http://schemas.openxmlformats.org/officeDocument/2006/relationships/hyperlink" Target="https://rladiesinvite.herokuapp.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hyperlink" Target="https://resources.rstudio.com/rstudio-conf-2019/pagedown-creating-beautiful-pdfs-with-r-markdown-and-css" TargetMode="Externa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hyperlink" Target="https://livefreeordichotomize.com/2019/09/04/building_a_data_driven_cv_with_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6.jp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28.jpg"/><Relationship Id="rId8"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hyperlink" Target="https://slides.yihui.org/2019-rstudio-conf-pagedown.html#1" TargetMode="External"/><Relationship Id="rId4" Type="http://schemas.openxmlformats.org/officeDocument/2006/relationships/hyperlink" Target="https://rstudio.github.io/pagedown/" TargetMode="External"/><Relationship Id="rId5" Type="http://schemas.openxmlformats.org/officeDocument/2006/relationships/hyperlink" Target="https://livefreeordichotomize.com/2019/09/04/building_a_data_driven_cv_with_r/" TargetMode="External"/><Relationship Id="rId6" Type="http://schemas.openxmlformats.org/officeDocument/2006/relationships/hyperlink" Target="https://github.com/rstudio/pagedown" TargetMode="External"/><Relationship Id="rId7"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hyperlink" Target="https://twitter.com/Scar_Data" TargetMode="External"/><Relationship Id="rId5" Type="http://schemas.openxmlformats.org/officeDocument/2006/relationships/hyperlink" Target="https://www.linkedin.com/in/scarlett-wint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hyperlink" Target="mailto:chicago@rladies.org" TargetMode="External"/><Relationship Id="rId4" Type="http://schemas.openxmlformats.org/officeDocument/2006/relationships/hyperlink" Target="https://rladies.org/code-of-conduct/" TargetMode="External"/><Relationship Id="rId5" Type="http://schemas.openxmlformats.org/officeDocument/2006/relationships/hyperlink" Target="https://wiki.r-consortium.org/view/R_Consortium_and_the_R_Community_Code_of_Condu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25.jpg"/><Relationship Id="rId6" Type="http://schemas.openxmlformats.org/officeDocument/2006/relationships/image" Target="../media/image4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hyperlink" Target="https://www.meetup.com/rladies-chicago/events/269010701/" TargetMode="External"/><Relationship Id="rId5" Type="http://schemas.openxmlformats.org/officeDocument/2006/relationships/hyperlink" Target="https://www.meetup.com/rladies-chicago/events/2690107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hyperlink" Target="https://womeninanalytics.com/" TargetMode="External"/><Relationship Id="rId9" Type="http://schemas.openxmlformats.org/officeDocument/2006/relationships/image" Target="../media/image17.png"/><Relationship Id="rId5" Type="http://schemas.openxmlformats.org/officeDocument/2006/relationships/hyperlink" Target="https://www.rinfinance.com/cfp/" TargetMode="External"/><Relationship Id="rId6" Type="http://schemas.openxmlformats.org/officeDocument/2006/relationships/hyperlink" Target="https://meet.meetup.com/ls/click?upn=SDNnya-2FgLI6CfUa8do8Zd2mM0dwO9qDnyVBC-2B1ri6rU3FrVFsSkLe26UMXGBcm62ZqiQJH6rvqvI4PQFFB3Gqw-3D-3DH-pl_3fFRyxjWaJCUFnAGuEvdvwAjGw-2FqYw5U7Zsx1kOGu4QfOBUeJvnbIIxKB67-2B1AGWWeLRs7Cju4ZW55s-2FRO1tWHrD0vm-2Bx3eoHb98Eh9w8VKTC-2BCIjBS0gxLCC8iKmg-2BKXg2wo4PKYB4CC0PfohOcztpbglJXs4lBnjVUq-2BAJCjL5of4RB1VPrj8InaBBDm5IJwUjB90kkcfqalv5YTls4gKNdK8kB-2FVXVNHDwcEnoIM-3D" TargetMode="External"/><Relationship Id="rId7" Type="http://schemas.openxmlformats.org/officeDocument/2006/relationships/image" Target="../media/image15.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9" name="Shape 339"/>
        <p:cNvGrpSpPr/>
        <p:nvPr/>
      </p:nvGrpSpPr>
      <p:grpSpPr>
        <a:xfrm>
          <a:off x="0" y="0"/>
          <a:ext cx="0" cy="0"/>
          <a:chOff x="0" y="0"/>
          <a:chExt cx="0" cy="0"/>
        </a:xfrm>
      </p:grpSpPr>
      <p:sp>
        <p:nvSpPr>
          <p:cNvPr id="340" name="Google Shape;340;p72"/>
          <p:cNvSpPr txBox="1"/>
          <p:nvPr/>
        </p:nvSpPr>
        <p:spPr>
          <a:xfrm>
            <a:off x="579000" y="368875"/>
            <a:ext cx="4367700" cy="95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FF"/>
              </a:buClr>
              <a:buFont typeface="Courier"/>
              <a:buNone/>
            </a:pPr>
            <a:r>
              <a:rPr b="0" i="0" lang="en" sz="1400" u="none" cap="none" strike="noStrike">
                <a:solidFill>
                  <a:srgbClr val="0000FF"/>
                </a:solidFill>
                <a:latin typeface="Courier"/>
                <a:ea typeface="Courier"/>
                <a:cs typeface="Courier"/>
                <a:sym typeface="Courier"/>
              </a:rPr>
              <a:t>library</a:t>
            </a:r>
            <a:r>
              <a:rPr b="0" i="0" lang="en" sz="1400" u="none" cap="none" strike="noStrike">
                <a:solidFill>
                  <a:srgbClr val="687687"/>
                </a:solidFill>
                <a:latin typeface="Courier"/>
                <a:ea typeface="Courier"/>
                <a:cs typeface="Courier"/>
                <a:sym typeface="Courier"/>
              </a:rPr>
              <a:t>(</a:t>
            </a:r>
            <a:r>
              <a:rPr b="0" i="0" lang="en" sz="1400" u="none" cap="none" strike="noStrike">
                <a:solidFill>
                  <a:srgbClr val="000000"/>
                </a:solidFill>
                <a:latin typeface="Courier"/>
                <a:ea typeface="Courier"/>
                <a:cs typeface="Courier"/>
                <a:sym typeface="Courier"/>
              </a:rPr>
              <a:t>dplyr</a:t>
            </a:r>
            <a:r>
              <a:rPr b="0" i="0" lang="en" sz="1400" u="none" cap="none" strike="noStrike">
                <a:solidFill>
                  <a:srgbClr val="687687"/>
                </a:solidFill>
                <a:latin typeface="Courier"/>
                <a:ea typeface="Courier"/>
                <a:cs typeface="Courier"/>
                <a:sym typeface="Courier"/>
              </a:rPr>
              <a:t>)</a:t>
            </a:r>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Font typeface="Courier"/>
              <a:buNone/>
            </a:pPr>
            <a:r>
              <a:rPr b="0" i="0" lang="en" sz="1400" u="none" cap="none" strike="noStrike">
                <a:solidFill>
                  <a:srgbClr val="000000"/>
                </a:solidFill>
                <a:latin typeface="Courier"/>
                <a:ea typeface="Courier"/>
                <a:cs typeface="Courier"/>
                <a:sym typeface="Courier"/>
              </a:rPr>
              <a:t>r-ladies_global </a:t>
            </a:r>
            <a:r>
              <a:rPr b="0" i="0" lang="en" sz="1400" u="none" cap="none" strike="noStrike">
                <a:solidFill>
                  <a:srgbClr val="687687"/>
                </a:solidFill>
                <a:latin typeface="Courier"/>
                <a:ea typeface="Courier"/>
                <a:cs typeface="Courier"/>
                <a:sym typeface="Courier"/>
              </a:rPr>
              <a:t>%&gt;%</a:t>
            </a:r>
            <a:endParaRPr/>
          </a:p>
          <a:p>
            <a:pPr indent="0" lvl="0" marL="0" marR="0" rtl="0" algn="l">
              <a:lnSpc>
                <a:spcPct val="100000"/>
              </a:lnSpc>
              <a:spcBef>
                <a:spcPts val="0"/>
              </a:spcBef>
              <a:spcAft>
                <a:spcPts val="0"/>
              </a:spcAft>
              <a:buClr>
                <a:srgbClr val="000000"/>
              </a:buClr>
              <a:buFont typeface="Courier"/>
              <a:buNone/>
            </a:pPr>
            <a:r>
              <a:rPr b="0" i="0" lang="en" sz="1400" u="none" cap="none" strike="noStrike">
                <a:solidFill>
                  <a:srgbClr val="000000"/>
                </a:solidFill>
                <a:latin typeface="Courier"/>
                <a:ea typeface="Courier"/>
                <a:cs typeface="Courier"/>
                <a:sym typeface="Courier"/>
              </a:rPr>
              <a:t>  filter</a:t>
            </a:r>
            <a:r>
              <a:rPr b="0" i="0" lang="en" sz="1400" u="none" cap="none" strike="noStrike">
                <a:solidFill>
                  <a:srgbClr val="687687"/>
                </a:solidFill>
                <a:latin typeface="Courier"/>
                <a:ea typeface="Courier"/>
                <a:cs typeface="Courier"/>
                <a:sym typeface="Courier"/>
              </a:rPr>
              <a:t>(</a:t>
            </a:r>
            <a:r>
              <a:rPr b="0" i="0" lang="en" sz="1400" u="none" cap="none" strike="noStrike">
                <a:solidFill>
                  <a:srgbClr val="000000"/>
                </a:solidFill>
                <a:latin typeface="Courier"/>
                <a:ea typeface="Courier"/>
                <a:cs typeface="Courier"/>
                <a:sym typeface="Courier"/>
              </a:rPr>
              <a:t>city == </a:t>
            </a:r>
            <a:r>
              <a:rPr b="0" i="0" lang="en" sz="1400" u="none" cap="none" strike="noStrike">
                <a:solidFill>
                  <a:srgbClr val="036A07"/>
                </a:solidFill>
                <a:latin typeface="Courier"/>
                <a:ea typeface="Courier"/>
                <a:cs typeface="Courier"/>
                <a:sym typeface="Courier"/>
              </a:rPr>
              <a:t>'</a:t>
            </a:r>
            <a:r>
              <a:rPr lang="en">
                <a:solidFill>
                  <a:srgbClr val="036A07"/>
                </a:solidFill>
                <a:latin typeface="Courier"/>
                <a:ea typeface="Courier"/>
                <a:cs typeface="Courier"/>
                <a:sym typeface="Courier"/>
              </a:rPr>
              <a:t>Chicago</a:t>
            </a:r>
            <a:r>
              <a:rPr b="0" i="0" lang="en" sz="1400" u="none" cap="none" strike="noStrike">
                <a:solidFill>
                  <a:srgbClr val="036A07"/>
                </a:solidFill>
                <a:latin typeface="Courier"/>
                <a:ea typeface="Courier"/>
                <a:cs typeface="Courier"/>
                <a:sym typeface="Courier"/>
              </a:rPr>
              <a:t>'</a:t>
            </a:r>
            <a:r>
              <a:rPr b="0" i="0" lang="en" sz="1400" u="none" cap="none" strike="noStrike">
                <a:solidFill>
                  <a:srgbClr val="687687"/>
                </a:solidFill>
                <a:latin typeface="Courier"/>
                <a:ea typeface="Courier"/>
                <a:cs typeface="Courier"/>
                <a:sym typeface="Courier"/>
              </a:rPr>
              <a:t>)</a:t>
            </a:r>
            <a:endParaRPr b="0" i="0" sz="1400" u="none" cap="none" strike="noStrike">
              <a:solidFill>
                <a:srgbClr val="687687"/>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Font typeface="Courier"/>
              <a:buNone/>
            </a:pPr>
            <a:r>
              <a:t/>
            </a:r>
            <a:endParaRPr>
              <a:solidFill>
                <a:srgbClr val="687687"/>
              </a:solidFill>
              <a:latin typeface="Courier"/>
              <a:ea typeface="Courier"/>
              <a:cs typeface="Courier"/>
              <a:sym typeface="Courier"/>
            </a:endParaRPr>
          </a:p>
        </p:txBody>
      </p:sp>
      <p:sp>
        <p:nvSpPr>
          <p:cNvPr id="341" name="Google Shape;341;p72"/>
          <p:cNvSpPr txBox="1"/>
          <p:nvPr/>
        </p:nvSpPr>
        <p:spPr>
          <a:xfrm>
            <a:off x="694950" y="2276725"/>
            <a:ext cx="8030700" cy="215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3200">
                <a:solidFill>
                  <a:srgbClr val="88398A"/>
                </a:solidFill>
                <a:latin typeface="Helvetica Neue"/>
                <a:ea typeface="Helvetica Neue"/>
                <a:cs typeface="Helvetica Neue"/>
                <a:sym typeface="Helvetica Neue"/>
              </a:rPr>
              <a:t>Career Series Kick-off: Using R to Land the Job, a Resume Building Tutorial</a:t>
            </a:r>
            <a:endParaRPr b="1" sz="3200">
              <a:solidFill>
                <a:srgbClr val="88398A"/>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 sz="1800">
                <a:latin typeface="Helvetica Neue"/>
                <a:ea typeface="Helvetica Neue"/>
                <a:cs typeface="Helvetica Neue"/>
                <a:sym typeface="Helvetica Neue"/>
              </a:rPr>
              <a:t>Scarlett Winters</a:t>
            </a:r>
            <a:endParaRPr sz="1800">
              <a:latin typeface="Helvetica Neue"/>
              <a:ea typeface="Helvetica Neue"/>
              <a:cs typeface="Helvetica Neue"/>
              <a:sym typeface="Helvetica Neue"/>
            </a:endParaRPr>
          </a:p>
        </p:txBody>
      </p:sp>
      <p:sp>
        <p:nvSpPr>
          <p:cNvPr id="342" name="Google Shape;342;p72"/>
          <p:cNvSpPr txBox="1"/>
          <p:nvPr/>
        </p:nvSpPr>
        <p:spPr>
          <a:xfrm>
            <a:off x="694950" y="4428625"/>
            <a:ext cx="7693200" cy="5616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181818"/>
                </a:solidFill>
                <a:latin typeface="Helvetica Neue"/>
                <a:ea typeface="Helvetica Neue"/>
                <a:cs typeface="Helvetica Neue"/>
                <a:sym typeface="Helvetica Neue"/>
              </a:rPr>
              <a:t>February 25, 2020</a:t>
            </a:r>
            <a:endParaRPr>
              <a:solidFill>
                <a:srgbClr val="181818"/>
              </a:solidFill>
              <a:latin typeface="Helvetica Neue"/>
              <a:ea typeface="Helvetica Neue"/>
              <a:cs typeface="Helvetica Neue"/>
              <a:sym typeface="Helvetica Neue"/>
            </a:endParaRPr>
          </a:p>
        </p:txBody>
      </p:sp>
      <p:sp>
        <p:nvSpPr>
          <p:cNvPr id="343" name="Google Shape;343;p72"/>
          <p:cNvSpPr txBox="1"/>
          <p:nvPr/>
        </p:nvSpPr>
        <p:spPr>
          <a:xfrm>
            <a:off x="4364700" y="1319575"/>
            <a:ext cx="4779300" cy="12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Helvetica Neue"/>
                <a:ea typeface="Helvetica Neue"/>
                <a:cs typeface="Helvetica Neue"/>
                <a:sym typeface="Helvetica Neue"/>
              </a:rPr>
              <a:t>Wifi: </a:t>
            </a:r>
            <a:r>
              <a:rPr b="1" lang="en" sz="2200">
                <a:latin typeface="Helvetica Neue"/>
                <a:ea typeface="Helvetica Neue"/>
                <a:cs typeface="Helvetica Neue"/>
                <a:sym typeface="Helvetica Neue"/>
              </a:rPr>
              <a:t>Groupon Guest</a:t>
            </a:r>
            <a:endParaRPr b="1" sz="2200">
              <a:latin typeface="Helvetica Neue"/>
              <a:ea typeface="Helvetica Neue"/>
              <a:cs typeface="Helvetica Neue"/>
              <a:sym typeface="Helvetica Neue"/>
            </a:endParaRPr>
          </a:p>
          <a:p>
            <a:pPr indent="0" lvl="0" marL="0" rtl="0" algn="l">
              <a:spcBef>
                <a:spcPts val="0"/>
              </a:spcBef>
              <a:spcAft>
                <a:spcPts val="0"/>
              </a:spcAft>
              <a:buNone/>
            </a:pPr>
            <a:r>
              <a:rPr lang="en" sz="2200">
                <a:latin typeface="Helvetica Neue"/>
                <a:ea typeface="Helvetica Neue"/>
                <a:cs typeface="Helvetica Neue"/>
                <a:sym typeface="Helvetica Neue"/>
              </a:rPr>
              <a:t>Pwd: </a:t>
            </a:r>
            <a:r>
              <a:rPr b="1" lang="en" sz="2200">
                <a:highlight>
                  <a:srgbClr val="FFFFFF"/>
                </a:highlight>
                <a:latin typeface="Helvetica Neue"/>
                <a:ea typeface="Helvetica Neue"/>
                <a:cs typeface="Helvetica Neue"/>
                <a:sym typeface="Helvetica Neue"/>
              </a:rPr>
              <a:t>Gam3Plan!</a:t>
            </a:r>
            <a:r>
              <a:rPr lang="en" sz="2200">
                <a:highlight>
                  <a:srgbClr val="FFFFFF"/>
                </a:highlight>
                <a:latin typeface="Helvetica Neue"/>
                <a:ea typeface="Helvetica Neue"/>
                <a:cs typeface="Helvetica Neue"/>
                <a:sym typeface="Helvetica Neue"/>
              </a:rPr>
              <a:t> </a:t>
            </a:r>
            <a:endParaRPr b="1" sz="2200">
              <a:latin typeface="Helvetica Neue"/>
              <a:ea typeface="Helvetica Neue"/>
              <a:cs typeface="Helvetica Neue"/>
              <a:sym typeface="Helvetica Neue"/>
            </a:endParaRPr>
          </a:p>
          <a:p>
            <a:pPr indent="0" lvl="0" marL="0" rtl="0" algn="l">
              <a:spcBef>
                <a:spcPts val="0"/>
              </a:spcBef>
              <a:spcAft>
                <a:spcPts val="0"/>
              </a:spcAft>
              <a:buNone/>
            </a:pPr>
            <a:r>
              <a:t/>
            </a:r>
            <a:endParaRPr b="1" sz="220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81"/>
          <p:cNvSpPr txBox="1"/>
          <p:nvPr>
            <p:ph type="title"/>
          </p:nvPr>
        </p:nvSpPr>
        <p:spPr>
          <a:xfrm>
            <a:off x="689850" y="549075"/>
            <a:ext cx="7764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Conferences in the Area</a:t>
            </a:r>
            <a:endParaRPr>
              <a:solidFill>
                <a:srgbClr val="88398A"/>
              </a:solidFill>
            </a:endParaRPr>
          </a:p>
        </p:txBody>
      </p:sp>
      <p:sp>
        <p:nvSpPr>
          <p:cNvPr id="422" name="Google Shape;422;p81"/>
          <p:cNvSpPr txBox="1"/>
          <p:nvPr>
            <p:ph idx="1" type="body"/>
          </p:nvPr>
        </p:nvSpPr>
        <p:spPr>
          <a:xfrm>
            <a:off x="715950" y="1406475"/>
            <a:ext cx="77121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1155CC"/>
                </a:solidFill>
                <a:highlight>
                  <a:srgbClr val="FFFFFF"/>
                </a:highlight>
                <a:hlinkClick r:id="rId3"/>
              </a:rPr>
              <a:t>Women in Data Science (WiDS)</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a:solidFill>
                  <a:srgbClr val="2E3E48"/>
                </a:solidFill>
                <a:highlight>
                  <a:srgbClr val="FFFFFF"/>
                </a:highlight>
              </a:rPr>
              <a:t>Roosevelt University’s Congress Lounge </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a:solidFill>
                  <a:srgbClr val="2E3E48"/>
                </a:solidFill>
                <a:highlight>
                  <a:srgbClr val="FFFFFF"/>
                </a:highlight>
              </a:rPr>
              <a:t>Friday, March 6, 4:30-8 pm</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u="sng">
                <a:solidFill>
                  <a:schemeClr val="hlink"/>
                </a:solidFill>
                <a:highlight>
                  <a:srgbClr val="FFFFFF"/>
                </a:highlight>
                <a:hlinkClick r:id="rId4"/>
              </a:rPr>
              <a:t>w</a:t>
            </a:r>
            <a:r>
              <a:rPr lang="en" u="sng">
                <a:solidFill>
                  <a:schemeClr val="hlink"/>
                </a:solidFill>
                <a:highlight>
                  <a:srgbClr val="FFFFFF"/>
                </a:highlight>
                <a:hlinkClick r:id="rId5"/>
              </a:rPr>
              <a:t>idschicago.org</a:t>
            </a:r>
            <a:endParaRPr>
              <a:solidFill>
                <a:srgbClr val="2E3E48"/>
              </a:solidFill>
              <a:highlight>
                <a:srgbClr val="FFFFFF"/>
              </a:highlight>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rPr b="1" lang="en" u="sng">
                <a:solidFill>
                  <a:schemeClr val="hlink"/>
                </a:solidFill>
                <a:highlight>
                  <a:srgbClr val="FFFFFF"/>
                </a:highlight>
                <a:hlinkClick r:id="rId6"/>
              </a:rPr>
              <a:t>useR! 2020</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a:solidFill>
                  <a:srgbClr val="2E3E48"/>
                </a:solidFill>
                <a:highlight>
                  <a:srgbClr val="FFFFFF"/>
                </a:highlight>
              </a:rPr>
              <a:t>St. Louis, MO</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a:solidFill>
                  <a:srgbClr val="2E3E48"/>
                </a:solidFill>
                <a:highlight>
                  <a:srgbClr val="FFFFFF"/>
                </a:highlight>
              </a:rPr>
              <a:t>July 7-10</a:t>
            </a:r>
            <a:endParaRPr>
              <a:solidFill>
                <a:srgbClr val="2E3E48"/>
              </a:solidFill>
              <a:highlight>
                <a:srgbClr val="FFFFFF"/>
              </a:highlight>
            </a:endParaRPr>
          </a:p>
          <a:p>
            <a:pPr indent="-342900" lvl="0" marL="457200" rtl="0" algn="l">
              <a:spcBef>
                <a:spcPts val="0"/>
              </a:spcBef>
              <a:spcAft>
                <a:spcPts val="0"/>
              </a:spcAft>
              <a:buSzPts val="1800"/>
              <a:buChar char="▪"/>
            </a:pPr>
            <a:r>
              <a:rPr lang="en" u="sng">
                <a:solidFill>
                  <a:srgbClr val="1155CC"/>
                </a:solidFill>
                <a:highlight>
                  <a:srgbClr val="FFFFFF"/>
                </a:highlight>
                <a:hlinkClick r:id="rId7"/>
              </a:rPr>
              <a:t>Early bird registration</a:t>
            </a:r>
            <a:r>
              <a:rPr lang="en">
                <a:solidFill>
                  <a:srgbClr val="2E3E48"/>
                </a:solidFill>
                <a:highlight>
                  <a:srgbClr val="FFFFFF"/>
                </a:highlight>
              </a:rPr>
              <a:t> is now open!</a:t>
            </a:r>
            <a:endParaRPr>
              <a:solidFill>
                <a:srgbClr val="2E3E48"/>
              </a:solidFill>
              <a:highlight>
                <a:srgbClr val="FFFFFF"/>
              </a:highlight>
            </a:endParaRPr>
          </a:p>
          <a:p>
            <a:pPr indent="-342900" lvl="0" marL="457200" rtl="0" algn="l">
              <a:spcBef>
                <a:spcPts val="0"/>
              </a:spcBef>
              <a:spcAft>
                <a:spcPts val="0"/>
              </a:spcAft>
              <a:buClr>
                <a:srgbClr val="2E3E48"/>
              </a:buClr>
              <a:buSzPts val="1800"/>
              <a:buChar char="▪"/>
            </a:pPr>
            <a:r>
              <a:rPr lang="en" u="sng">
                <a:solidFill>
                  <a:schemeClr val="hlink"/>
                </a:solidFill>
                <a:highlight>
                  <a:srgbClr val="FFFFFF"/>
                </a:highlight>
                <a:hlinkClick r:id="rId8"/>
              </a:rPr>
              <a:t>user2020.r-project.org</a:t>
            </a:r>
            <a:endParaRPr>
              <a:solidFill>
                <a:srgbClr val="2E3E48"/>
              </a:solidFill>
              <a:highlight>
                <a:srgbClr val="FFFFFF"/>
              </a:highlight>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23" name="Google Shape;423;p81"/>
          <p:cNvPicPr preferRelativeResize="0"/>
          <p:nvPr/>
        </p:nvPicPr>
        <p:blipFill>
          <a:blip r:embed="rId9">
            <a:alphaModFix/>
          </a:blip>
          <a:stretch>
            <a:fillRect/>
          </a:stretch>
        </p:blipFill>
        <p:spPr>
          <a:xfrm>
            <a:off x="5541375" y="1538425"/>
            <a:ext cx="3235706" cy="912501"/>
          </a:xfrm>
          <a:prstGeom prst="rect">
            <a:avLst/>
          </a:prstGeom>
          <a:noFill/>
          <a:ln>
            <a:noFill/>
          </a:ln>
        </p:spPr>
      </p:pic>
      <p:pic>
        <p:nvPicPr>
          <p:cNvPr id="424" name="Google Shape;424;p81"/>
          <p:cNvPicPr preferRelativeResize="0"/>
          <p:nvPr/>
        </p:nvPicPr>
        <p:blipFill>
          <a:blip r:embed="rId10">
            <a:alphaModFix/>
          </a:blip>
          <a:stretch>
            <a:fillRect/>
          </a:stretch>
        </p:blipFill>
        <p:spPr>
          <a:xfrm>
            <a:off x="5358925" y="2886800"/>
            <a:ext cx="1458200" cy="166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82"/>
          <p:cNvSpPr txBox="1"/>
          <p:nvPr>
            <p:ph type="title"/>
          </p:nvPr>
        </p:nvSpPr>
        <p:spPr>
          <a:xfrm>
            <a:off x="692025" y="454250"/>
            <a:ext cx="4552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Volunteer Calls</a:t>
            </a:r>
            <a:endParaRPr>
              <a:solidFill>
                <a:srgbClr val="88398A"/>
              </a:solidFill>
            </a:endParaRPr>
          </a:p>
        </p:txBody>
      </p:sp>
      <p:sp>
        <p:nvSpPr>
          <p:cNvPr id="430" name="Google Shape;430;p82"/>
          <p:cNvSpPr txBox="1"/>
          <p:nvPr>
            <p:ph idx="1" type="body"/>
          </p:nvPr>
        </p:nvSpPr>
        <p:spPr>
          <a:xfrm>
            <a:off x="692025" y="1412825"/>
            <a:ext cx="61134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562457"/>
                </a:solidFill>
              </a:rPr>
              <a:t>Call for Curators - R-Ladies Rotating Curator Account</a:t>
            </a:r>
            <a:endParaRPr b="1">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Looking for a new position? Want to increase your visibility?</a:t>
            </a:r>
            <a:endParaRPr>
              <a:solidFill>
                <a:srgbClr val="562457"/>
              </a:solidFill>
            </a:endParaRPr>
          </a:p>
          <a:p>
            <a:pPr indent="-342900" lvl="0" marL="457200" rtl="0" algn="l">
              <a:spcBef>
                <a:spcPts val="0"/>
              </a:spcBef>
              <a:spcAft>
                <a:spcPts val="0"/>
              </a:spcAft>
              <a:buClr>
                <a:srgbClr val="562457"/>
              </a:buClr>
              <a:buSzPts val="1800"/>
              <a:buChar char="▪"/>
            </a:pPr>
            <a:r>
              <a:rPr lang="en" u="sng">
                <a:solidFill>
                  <a:schemeClr val="hlink"/>
                </a:solidFill>
                <a:hlinkClick r:id="rId3"/>
              </a:rPr>
              <a:t>Sign up here</a:t>
            </a:r>
            <a:r>
              <a:rPr lang="en">
                <a:solidFill>
                  <a:srgbClr val="562457"/>
                </a:solidFill>
              </a:rPr>
              <a:t> to curate (run by Katherine Simeon!)</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rPr b="1" lang="en">
                <a:solidFill>
                  <a:srgbClr val="562457"/>
                </a:solidFill>
              </a:rPr>
              <a:t>R-Ladies Abstract Mentoring</a:t>
            </a:r>
            <a:endParaRPr b="1">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Help other R-Ladies write great abstracts for conference submissions!</a:t>
            </a:r>
            <a:endParaRPr>
              <a:solidFill>
                <a:srgbClr val="562457"/>
              </a:solidFill>
            </a:endParaRPr>
          </a:p>
          <a:p>
            <a:pPr indent="-342900" lvl="0" marL="457200" rtl="0" algn="l">
              <a:spcBef>
                <a:spcPts val="0"/>
              </a:spcBef>
              <a:spcAft>
                <a:spcPts val="0"/>
              </a:spcAft>
              <a:buClr>
                <a:srgbClr val="562457"/>
              </a:buClr>
              <a:buSzPts val="1800"/>
              <a:buChar char="▪"/>
            </a:pPr>
            <a:r>
              <a:rPr lang="en" u="sng">
                <a:solidFill>
                  <a:schemeClr val="hlink"/>
                </a:solidFill>
                <a:hlinkClick r:id="rId4"/>
              </a:rPr>
              <a:t>Sign up here</a:t>
            </a:r>
            <a:r>
              <a:rPr lang="en">
                <a:solidFill>
                  <a:srgbClr val="562457"/>
                </a:solidFill>
              </a:rPr>
              <a:t> to help out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31" name="Google Shape;431;p82"/>
          <p:cNvPicPr preferRelativeResize="0"/>
          <p:nvPr/>
        </p:nvPicPr>
        <p:blipFill>
          <a:blip r:embed="rId5">
            <a:alphaModFix/>
          </a:blip>
          <a:stretch>
            <a:fillRect/>
          </a:stretch>
        </p:blipFill>
        <p:spPr>
          <a:xfrm>
            <a:off x="6180850" y="2687450"/>
            <a:ext cx="2540026" cy="1873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pic>
        <p:nvPicPr>
          <p:cNvPr id="436" name="Google Shape;436;p83"/>
          <p:cNvPicPr preferRelativeResize="0"/>
          <p:nvPr/>
        </p:nvPicPr>
        <p:blipFill>
          <a:blip r:embed="rId3">
            <a:alphaModFix/>
          </a:blip>
          <a:stretch>
            <a:fillRect/>
          </a:stretch>
        </p:blipFill>
        <p:spPr>
          <a:xfrm>
            <a:off x="0" y="0"/>
            <a:ext cx="9144001" cy="51628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84"/>
          <p:cNvPicPr preferRelativeResize="0"/>
          <p:nvPr/>
        </p:nvPicPr>
        <p:blipFill>
          <a:blip r:embed="rId3">
            <a:alphaModFix/>
          </a:blip>
          <a:stretch>
            <a:fillRect/>
          </a:stretch>
        </p:blipFill>
        <p:spPr>
          <a:xfrm>
            <a:off x="0" y="0"/>
            <a:ext cx="912482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85"/>
          <p:cNvSpPr txBox="1"/>
          <p:nvPr>
            <p:ph type="title"/>
          </p:nvPr>
        </p:nvSpPr>
        <p:spPr>
          <a:xfrm>
            <a:off x="692025" y="422500"/>
            <a:ext cx="6692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rgbClr val="88398A"/>
                </a:solidFill>
              </a:rPr>
              <a:t>Connect with us!</a:t>
            </a:r>
            <a:endParaRPr sz="3600">
              <a:solidFill>
                <a:srgbClr val="88398A"/>
              </a:solidFill>
            </a:endParaRPr>
          </a:p>
          <a:p>
            <a:pPr indent="0" lvl="0" marL="0" rtl="0" algn="l">
              <a:spcBef>
                <a:spcPts val="0"/>
              </a:spcBef>
              <a:spcAft>
                <a:spcPts val="0"/>
              </a:spcAft>
              <a:buNone/>
            </a:pPr>
            <a:r>
              <a:t/>
            </a:r>
            <a:endParaRPr/>
          </a:p>
        </p:txBody>
      </p:sp>
      <p:sp>
        <p:nvSpPr>
          <p:cNvPr id="447" name="Google Shape;447;p85"/>
          <p:cNvSpPr txBox="1"/>
          <p:nvPr>
            <p:ph idx="1" type="body"/>
          </p:nvPr>
        </p:nvSpPr>
        <p:spPr>
          <a:xfrm>
            <a:off x="647250" y="1064375"/>
            <a:ext cx="78495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Twitter: </a:t>
            </a:r>
            <a:r>
              <a:rPr b="1" lang="en">
                <a:solidFill>
                  <a:srgbClr val="000000"/>
                </a:solidFill>
              </a:rPr>
              <a:t>@RLadiesChicago</a:t>
            </a:r>
            <a:endParaRPr b="1">
              <a:solidFill>
                <a:srgbClr val="000000"/>
              </a:solidFill>
            </a:endParaRPr>
          </a:p>
          <a:p>
            <a:pPr indent="0" lvl="0" marL="0" rtl="0" algn="l">
              <a:spcBef>
                <a:spcPts val="0"/>
              </a:spcBef>
              <a:spcAft>
                <a:spcPts val="0"/>
              </a:spcAft>
              <a:buNone/>
            </a:pPr>
            <a:r>
              <a:rPr lang="en">
                <a:solidFill>
                  <a:srgbClr val="000000"/>
                </a:solidFill>
              </a:rPr>
              <a:t>W</a:t>
            </a:r>
            <a:r>
              <a:rPr lang="en">
                <a:solidFill>
                  <a:srgbClr val="000000"/>
                </a:solidFill>
              </a:rPr>
              <a:t>ebsite: </a:t>
            </a:r>
            <a:r>
              <a:rPr b="1" lang="en">
                <a:solidFill>
                  <a:srgbClr val="000000"/>
                </a:solidFill>
              </a:rPr>
              <a:t>rladieschicago.org</a:t>
            </a:r>
            <a:endParaRPr b="1">
              <a:solidFill>
                <a:srgbClr val="000000"/>
              </a:solidFill>
            </a:endParaRPr>
          </a:p>
          <a:p>
            <a:pPr indent="0" lvl="0" marL="0" rtl="0" algn="l">
              <a:spcBef>
                <a:spcPts val="0"/>
              </a:spcBef>
              <a:spcAft>
                <a:spcPts val="0"/>
              </a:spcAft>
              <a:buNone/>
            </a:pPr>
            <a:r>
              <a:rPr lang="en">
                <a:solidFill>
                  <a:srgbClr val="000000"/>
                </a:solidFill>
              </a:rPr>
              <a:t>Email: </a:t>
            </a:r>
            <a:r>
              <a:rPr b="1" lang="en" u="sng">
                <a:solidFill>
                  <a:schemeClr val="hlink"/>
                </a:solidFill>
                <a:hlinkClick r:id="rId3"/>
              </a:rPr>
              <a:t>Chicago@rladies.org</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lnSpc>
                <a:spcPct val="115000"/>
              </a:lnSpc>
              <a:spcBef>
                <a:spcPts val="600"/>
              </a:spcBef>
              <a:spcAft>
                <a:spcPts val="0"/>
              </a:spcAft>
              <a:buNone/>
            </a:pPr>
            <a:r>
              <a:rPr b="1" lang="en">
                <a:solidFill>
                  <a:srgbClr val="000000"/>
                </a:solidFill>
              </a:rPr>
              <a:t>Slack Channel</a:t>
            </a:r>
            <a:r>
              <a:rPr lang="en">
                <a:solidFill>
                  <a:srgbClr val="000000"/>
                </a:solidFill>
              </a:rPr>
              <a:t> </a:t>
            </a:r>
            <a:r>
              <a:rPr lang="en">
                <a:solidFill>
                  <a:srgbClr val="000000"/>
                </a:solidFill>
              </a:rPr>
              <a:t>to communicate between Meetups</a:t>
            </a:r>
            <a:endParaRPr>
              <a:solidFill>
                <a:srgbClr val="000000"/>
              </a:solidFill>
            </a:endParaRPr>
          </a:p>
          <a:p>
            <a:pPr indent="0" lvl="0" marL="0" rtl="0" algn="l">
              <a:lnSpc>
                <a:spcPct val="115000"/>
              </a:lnSpc>
              <a:spcBef>
                <a:spcPts val="600"/>
              </a:spcBef>
              <a:spcAft>
                <a:spcPts val="0"/>
              </a:spcAft>
              <a:buNone/>
            </a:pPr>
            <a:r>
              <a:rPr lang="en">
                <a:solidFill>
                  <a:srgbClr val="000000"/>
                </a:solidFill>
              </a:rPr>
              <a:t>URL: </a:t>
            </a:r>
            <a:r>
              <a:rPr b="1" lang="en" u="sng">
                <a:solidFill>
                  <a:schemeClr val="hlink"/>
                </a:solidFill>
                <a:hlinkClick r:id="rId4"/>
              </a:rPr>
              <a:t>https://rladiesinvite.herokuapp.com/</a:t>
            </a:r>
            <a:endParaRPr b="1">
              <a:solidFill>
                <a:srgbClr val="000000"/>
              </a:solidFill>
            </a:endParaRPr>
          </a:p>
          <a:p>
            <a:pPr indent="-342900" lvl="1" marL="914400" rtl="0" algn="l">
              <a:lnSpc>
                <a:spcPct val="115000"/>
              </a:lnSpc>
              <a:spcBef>
                <a:spcPts val="600"/>
              </a:spcBef>
              <a:spcAft>
                <a:spcPts val="0"/>
              </a:spcAft>
              <a:buClr>
                <a:srgbClr val="000000"/>
              </a:buClr>
              <a:buSzPts val="1800"/>
              <a:buChar char="▫"/>
            </a:pPr>
            <a:r>
              <a:rPr lang="en">
                <a:solidFill>
                  <a:srgbClr val="000000"/>
                </a:solidFill>
              </a:rPr>
              <a:t>#r-hacks</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a:solidFill>
                  <a:srgbClr val="000000"/>
                </a:solidFill>
              </a:rPr>
              <a:t>#r-help</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a:solidFill>
                  <a:srgbClr val="000000"/>
                </a:solidFill>
              </a:rPr>
              <a:t>#jobs</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a:solidFill>
                  <a:srgbClr val="000000"/>
                </a:solidFill>
              </a:rPr>
              <a:t>#sg - study groups</a:t>
            </a:r>
            <a:endParaRPr>
              <a:solidFill>
                <a:srgbClr val="000000"/>
              </a:solidFill>
            </a:endParaRPr>
          </a:p>
          <a:p>
            <a:pPr indent="-342900" lvl="1" marL="914400" rtl="0" algn="l">
              <a:lnSpc>
                <a:spcPct val="115000"/>
              </a:lnSpc>
              <a:spcBef>
                <a:spcPts val="0"/>
              </a:spcBef>
              <a:spcAft>
                <a:spcPts val="0"/>
              </a:spcAft>
              <a:buClr>
                <a:srgbClr val="000000"/>
              </a:buClr>
              <a:buSzPts val="1800"/>
              <a:buChar char="▫"/>
            </a:pPr>
            <a:r>
              <a:rPr lang="en">
                <a:solidFill>
                  <a:srgbClr val="000000"/>
                </a:solidFill>
              </a:rPr>
              <a:t>#career_brunch_learn</a:t>
            </a:r>
            <a:endParaRPr>
              <a:solidFill>
                <a:srgbClr val="000000"/>
              </a:solidFill>
            </a:endParaRPr>
          </a:p>
          <a:p>
            <a:pPr indent="0" lvl="0" marL="914400" rtl="0" algn="l">
              <a:lnSpc>
                <a:spcPct val="115000"/>
              </a:lnSpc>
              <a:spcBef>
                <a:spcPts val="600"/>
              </a:spcBef>
              <a:spcAft>
                <a:spcPts val="0"/>
              </a:spcAft>
              <a:buNone/>
            </a:pPr>
            <a:r>
              <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86"/>
          <p:cNvSpPr txBox="1"/>
          <p:nvPr>
            <p:ph type="ctrTitle"/>
          </p:nvPr>
        </p:nvSpPr>
        <p:spPr>
          <a:xfrm>
            <a:off x="851100" y="2897375"/>
            <a:ext cx="78717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Career Series Kick-off!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87"/>
          <p:cNvSpPr txBox="1"/>
          <p:nvPr>
            <p:ph idx="4294967295" type="ctrTitle"/>
          </p:nvPr>
        </p:nvSpPr>
        <p:spPr>
          <a:xfrm>
            <a:off x="685200" y="533250"/>
            <a:ext cx="5412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88398A"/>
                </a:solidFill>
              </a:rPr>
              <a:t>Why are we here?</a:t>
            </a:r>
            <a:endParaRPr sz="4800">
              <a:solidFill>
                <a:srgbClr val="88398A"/>
              </a:solidFill>
            </a:endParaRPr>
          </a:p>
        </p:txBody>
      </p:sp>
      <p:sp>
        <p:nvSpPr>
          <p:cNvPr id="458" name="Google Shape;458;p87"/>
          <p:cNvSpPr txBox="1"/>
          <p:nvPr/>
        </p:nvSpPr>
        <p:spPr>
          <a:xfrm>
            <a:off x="905875" y="1496025"/>
            <a:ext cx="7216200" cy="323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Learn about a new and very useful R package</a:t>
            </a:r>
            <a:endParaRPr sz="1800">
              <a:latin typeface="Helvetica Neue"/>
              <a:ea typeface="Helvetica Neue"/>
              <a:cs typeface="Helvetica Neue"/>
              <a:sym typeface="Helvetica Neue"/>
            </a:endParaRPr>
          </a:p>
          <a:p>
            <a:pPr indent="0" lvl="0" marL="45720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Prove to employers you know how to code in R from the get-go</a:t>
            </a:r>
            <a:endParaRPr sz="1800">
              <a:latin typeface="Helvetica Neue"/>
              <a:ea typeface="Helvetica Neue"/>
              <a:cs typeface="Helvetica Neue"/>
              <a:sym typeface="Helvetica Neue"/>
            </a:endParaRPr>
          </a:p>
          <a:p>
            <a:pPr indent="0" lvl="0" marL="45720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Gain the skillset to navigate the data job market, just in time for hiring season</a:t>
            </a:r>
            <a:endParaRPr sz="18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8"/>
          <p:cNvSpPr txBox="1"/>
          <p:nvPr>
            <p:ph idx="4294967295" type="ctrTitle"/>
          </p:nvPr>
        </p:nvSpPr>
        <p:spPr>
          <a:xfrm>
            <a:off x="471125" y="1991850"/>
            <a:ext cx="5412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88398A"/>
                </a:solidFill>
              </a:rPr>
              <a:t>Who’s Scarlett?</a:t>
            </a:r>
            <a:endParaRPr sz="4800">
              <a:solidFill>
                <a:srgbClr val="88398A"/>
              </a:solidFill>
            </a:endParaRPr>
          </a:p>
        </p:txBody>
      </p:sp>
      <p:pic>
        <p:nvPicPr>
          <p:cNvPr id="464" name="Google Shape;464;p88"/>
          <p:cNvPicPr preferRelativeResize="0"/>
          <p:nvPr/>
        </p:nvPicPr>
        <p:blipFill>
          <a:blip r:embed="rId3">
            <a:alphaModFix/>
          </a:blip>
          <a:stretch>
            <a:fillRect/>
          </a:stretch>
        </p:blipFill>
        <p:spPr>
          <a:xfrm>
            <a:off x="5649225" y="1093863"/>
            <a:ext cx="2955775" cy="295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89"/>
          <p:cNvSpPr txBox="1"/>
          <p:nvPr>
            <p:ph type="title"/>
          </p:nvPr>
        </p:nvSpPr>
        <p:spPr>
          <a:xfrm>
            <a:off x="629550" y="2358000"/>
            <a:ext cx="59265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88398A"/>
                </a:solidFill>
              </a:rPr>
              <a:t>What is Pagedown?</a:t>
            </a:r>
            <a:endParaRPr sz="4800">
              <a:solidFill>
                <a:srgbClr val="88398A"/>
              </a:solidFill>
            </a:endParaRPr>
          </a:p>
        </p:txBody>
      </p:sp>
      <p:pic>
        <p:nvPicPr>
          <p:cNvPr id="470" name="Google Shape;470;p89"/>
          <p:cNvPicPr preferRelativeResize="0"/>
          <p:nvPr/>
        </p:nvPicPr>
        <p:blipFill>
          <a:blip r:embed="rId3">
            <a:alphaModFix/>
          </a:blip>
          <a:stretch>
            <a:fillRect/>
          </a:stretch>
        </p:blipFill>
        <p:spPr>
          <a:xfrm>
            <a:off x="6805425" y="1744425"/>
            <a:ext cx="2033775" cy="23778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90"/>
          <p:cNvSpPr txBox="1"/>
          <p:nvPr>
            <p:ph type="title"/>
          </p:nvPr>
        </p:nvSpPr>
        <p:spPr>
          <a:xfrm>
            <a:off x="692025" y="454250"/>
            <a:ext cx="4552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What is Pagedown?</a:t>
            </a:r>
            <a:endParaRPr>
              <a:solidFill>
                <a:srgbClr val="88398A"/>
              </a:solidFill>
            </a:endParaRPr>
          </a:p>
        </p:txBody>
      </p:sp>
      <p:sp>
        <p:nvSpPr>
          <p:cNvPr id="476" name="Google Shape;476;p90"/>
          <p:cNvSpPr txBox="1"/>
          <p:nvPr>
            <p:ph idx="1" type="body"/>
          </p:nvPr>
        </p:nvSpPr>
        <p:spPr>
          <a:xfrm>
            <a:off x="692025" y="1311650"/>
            <a:ext cx="6113400" cy="37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rgbClr val="562457"/>
              </a:solidFill>
            </a:endParaRPr>
          </a:p>
          <a:p>
            <a:pPr indent="-342900" lvl="0" marL="457200" rtl="0" algn="l">
              <a:spcBef>
                <a:spcPts val="0"/>
              </a:spcBef>
              <a:spcAft>
                <a:spcPts val="0"/>
              </a:spcAft>
              <a:buClr>
                <a:srgbClr val="562457"/>
              </a:buClr>
              <a:buSzPts val="1800"/>
              <a:buChar char="●"/>
            </a:pPr>
            <a:r>
              <a:rPr b="1" lang="en">
                <a:solidFill>
                  <a:srgbClr val="000000"/>
                </a:solidFill>
              </a:rPr>
              <a:t>Introduced @</a:t>
            </a:r>
            <a:r>
              <a:rPr b="1" lang="en">
                <a:solidFill>
                  <a:srgbClr val="562457"/>
                </a:solidFill>
              </a:rPr>
              <a:t> </a:t>
            </a:r>
            <a:r>
              <a:rPr b="1" lang="en" u="sng">
                <a:solidFill>
                  <a:schemeClr val="hlink"/>
                </a:solidFill>
                <a:hlinkClick r:id="rId3"/>
              </a:rPr>
              <a:t>rstudio::conf 2019</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Authored by Yihui Xie and Romain Lesur</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latin typeface="Courier"/>
              <a:ea typeface="Courier"/>
              <a:cs typeface="Courier"/>
              <a:sym typeface="Courier"/>
            </a:endParaRPr>
          </a:p>
          <a:p>
            <a:pPr indent="457200" lvl="0" marL="0" rtl="0" algn="l">
              <a:spcBef>
                <a:spcPts val="0"/>
              </a:spcBef>
              <a:spcAft>
                <a:spcPts val="0"/>
              </a:spcAft>
              <a:buClr>
                <a:schemeClr val="dk1"/>
              </a:buClr>
              <a:buSzPts val="1100"/>
              <a:buFont typeface="Arial"/>
              <a:buNone/>
            </a:pPr>
            <a:r>
              <a:t/>
            </a:r>
            <a:endParaRPr>
              <a:solidFill>
                <a:srgbClr val="562457"/>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77" name="Google Shape;477;p90"/>
          <p:cNvPicPr preferRelativeResize="0"/>
          <p:nvPr/>
        </p:nvPicPr>
        <p:blipFill>
          <a:blip r:embed="rId4">
            <a:alphaModFix/>
          </a:blip>
          <a:stretch>
            <a:fillRect/>
          </a:stretch>
        </p:blipFill>
        <p:spPr>
          <a:xfrm>
            <a:off x="6805425" y="1744425"/>
            <a:ext cx="2033775" cy="23778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73"/>
          <p:cNvSpPr txBox="1"/>
          <p:nvPr>
            <p:ph type="title"/>
          </p:nvPr>
        </p:nvSpPr>
        <p:spPr>
          <a:xfrm>
            <a:off x="692025" y="422500"/>
            <a:ext cx="4552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Tonight’s Agenda</a:t>
            </a:r>
            <a:endParaRPr>
              <a:solidFill>
                <a:srgbClr val="88398A"/>
              </a:solidFill>
            </a:endParaRPr>
          </a:p>
        </p:txBody>
      </p:sp>
      <p:sp>
        <p:nvSpPr>
          <p:cNvPr id="349" name="Google Shape;349;p73"/>
          <p:cNvSpPr txBox="1"/>
          <p:nvPr>
            <p:ph idx="1" type="body"/>
          </p:nvPr>
        </p:nvSpPr>
        <p:spPr>
          <a:xfrm>
            <a:off x="498725" y="1135375"/>
            <a:ext cx="77121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solidFill>
                  <a:srgbClr val="562457"/>
                </a:solidFill>
              </a:rPr>
              <a:t>6:00</a:t>
            </a:r>
            <a:r>
              <a:rPr lang="en">
                <a:solidFill>
                  <a:srgbClr val="562457"/>
                </a:solidFill>
              </a:rPr>
              <a:t> - 6:30 pm</a:t>
            </a:r>
            <a:r>
              <a:rPr b="1" lang="en">
                <a:solidFill>
                  <a:srgbClr val="562457"/>
                </a:solidFill>
              </a:rPr>
              <a:t> </a:t>
            </a:r>
            <a:r>
              <a:rPr lang="en">
                <a:solidFill>
                  <a:srgbClr val="562457"/>
                </a:solidFill>
              </a:rPr>
              <a:t>&gt;</a:t>
            </a:r>
            <a:r>
              <a:rPr b="1" lang="en">
                <a:solidFill>
                  <a:srgbClr val="562457"/>
                </a:solidFill>
              </a:rPr>
              <a:t> Getting settled in, food and drinks</a:t>
            </a:r>
            <a:endParaRPr b="1">
              <a:solidFill>
                <a:srgbClr val="562457"/>
              </a:solidFill>
            </a:endParaRPr>
          </a:p>
          <a:p>
            <a:pPr indent="0" lvl="0" marL="0" rtl="0" algn="l">
              <a:spcBef>
                <a:spcPts val="0"/>
              </a:spcBef>
              <a:spcAft>
                <a:spcPts val="0"/>
              </a:spcAft>
              <a:buNone/>
            </a:pPr>
            <a:r>
              <a:rPr lang="en">
                <a:solidFill>
                  <a:srgbClr val="562457"/>
                </a:solidFill>
              </a:rPr>
              <a:t>6:3</a:t>
            </a:r>
            <a:r>
              <a:rPr lang="en">
                <a:solidFill>
                  <a:srgbClr val="562457"/>
                </a:solidFill>
              </a:rPr>
              <a:t>0 - 6:45 pm &gt;</a:t>
            </a:r>
            <a:r>
              <a:rPr b="1" lang="en">
                <a:solidFill>
                  <a:srgbClr val="562457"/>
                </a:solidFill>
              </a:rPr>
              <a:t> Intros &amp; Announcements</a:t>
            </a:r>
            <a:endParaRPr b="1">
              <a:solidFill>
                <a:srgbClr val="562457"/>
              </a:solidFill>
            </a:endParaRPr>
          </a:p>
          <a:p>
            <a:pPr indent="0" lvl="0" marL="0" rtl="0" algn="l">
              <a:spcBef>
                <a:spcPts val="0"/>
              </a:spcBef>
              <a:spcAft>
                <a:spcPts val="0"/>
              </a:spcAft>
              <a:buNone/>
            </a:pPr>
            <a:r>
              <a:rPr lang="en">
                <a:solidFill>
                  <a:srgbClr val="562457"/>
                </a:solidFill>
              </a:rPr>
              <a:t>6:45</a:t>
            </a:r>
            <a:r>
              <a:rPr lang="en">
                <a:solidFill>
                  <a:srgbClr val="562457"/>
                </a:solidFill>
              </a:rPr>
              <a:t> - 7:30 pm &gt;</a:t>
            </a:r>
            <a:r>
              <a:rPr b="1" lang="en">
                <a:solidFill>
                  <a:srgbClr val="562457"/>
                </a:solidFill>
              </a:rPr>
              <a:t> Pagedown Tutorial</a:t>
            </a:r>
            <a:endParaRPr b="1">
              <a:solidFill>
                <a:srgbClr val="562457"/>
              </a:solidFill>
            </a:endParaRPr>
          </a:p>
          <a:p>
            <a:pPr indent="0" lvl="0" marL="0" rtl="0" algn="l">
              <a:spcBef>
                <a:spcPts val="0"/>
              </a:spcBef>
              <a:spcAft>
                <a:spcPts val="0"/>
              </a:spcAft>
              <a:buNone/>
            </a:pPr>
            <a:r>
              <a:rPr lang="en">
                <a:solidFill>
                  <a:srgbClr val="562457"/>
                </a:solidFill>
              </a:rPr>
              <a:t>7:30 - 8:00 pm &gt; </a:t>
            </a:r>
            <a:r>
              <a:rPr b="1" lang="en">
                <a:solidFill>
                  <a:srgbClr val="562457"/>
                </a:solidFill>
              </a:rPr>
              <a:t>Hanging Out</a:t>
            </a:r>
            <a:endParaRPr b="1">
              <a:solidFill>
                <a:srgbClr val="562457"/>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0" name="Google Shape;350;p73"/>
          <p:cNvSpPr txBox="1"/>
          <p:nvPr/>
        </p:nvSpPr>
        <p:spPr>
          <a:xfrm>
            <a:off x="5929650" y="1847700"/>
            <a:ext cx="3075900" cy="1448100"/>
          </a:xfrm>
          <a:prstGeom prst="rect">
            <a:avLst/>
          </a:prstGeom>
          <a:solidFill>
            <a:srgbClr val="88398A"/>
          </a:solidFill>
          <a:ln>
            <a:noFill/>
          </a:ln>
        </p:spPr>
        <p:txBody>
          <a:bodyPr anchorCtr="0" anchor="t" bIns="91425" lIns="91425" spcFirstLastPara="1" rIns="91425" wrap="square" tIns="91425">
            <a:noAutofit/>
          </a:bodyPr>
          <a:lstStyle/>
          <a:p>
            <a:pPr indent="-304800" lvl="0" marL="457200" marR="0" rtl="0" algn="l">
              <a:lnSpc>
                <a:spcPct val="100000"/>
              </a:lnSpc>
              <a:spcBef>
                <a:spcPts val="600"/>
              </a:spcBef>
              <a:spcAft>
                <a:spcPts val="0"/>
              </a:spcAft>
              <a:buClr>
                <a:srgbClr val="FFFFFF"/>
              </a:buClr>
              <a:buSzPts val="1200"/>
              <a:buFont typeface="Helvetica Neue"/>
              <a:buChar char="●"/>
            </a:pPr>
            <a:r>
              <a:rPr lang="en" sz="1200">
                <a:solidFill>
                  <a:srgbClr val="FFFFFF"/>
                </a:solidFill>
                <a:latin typeface="Helvetica Neue"/>
                <a:ea typeface="Helvetica Neue"/>
                <a:cs typeface="Helvetica Neue"/>
                <a:sym typeface="Helvetica Neue"/>
              </a:rPr>
              <a:t>D</a:t>
            </a:r>
            <a:r>
              <a:rPr b="0" i="0" lang="en" sz="1200" u="none" cap="none" strike="noStrike">
                <a:solidFill>
                  <a:srgbClr val="FFFFFF"/>
                </a:solidFill>
                <a:latin typeface="Helvetica Neue"/>
                <a:ea typeface="Helvetica Neue"/>
                <a:cs typeface="Helvetica Neue"/>
                <a:sym typeface="Helvetica Neue"/>
              </a:rPr>
              <a:t>on’t forget to sign in at the front, or use this link: </a:t>
            </a:r>
            <a:r>
              <a:rPr b="1" i="0" lang="en" sz="1800" u="none" cap="none" strike="noStrike">
                <a:solidFill>
                  <a:srgbClr val="FFFFFF"/>
                </a:solidFill>
                <a:latin typeface="Helvetica Neue"/>
                <a:ea typeface="Helvetica Neue"/>
                <a:cs typeface="Helvetica Neue"/>
                <a:sym typeface="Helvetica Neue"/>
              </a:rPr>
              <a:t>bit.ly/rladieschisignin</a:t>
            </a:r>
            <a:endParaRPr b="1" i="0" sz="1800" u="none" cap="none" strike="noStrike">
              <a:solidFill>
                <a:srgbClr val="FFFFFF"/>
              </a:solidFill>
              <a:latin typeface="Helvetica Neue"/>
              <a:ea typeface="Helvetica Neue"/>
              <a:cs typeface="Helvetica Neue"/>
              <a:sym typeface="Helvetica Neue"/>
            </a:endParaRPr>
          </a:p>
          <a:p>
            <a:pPr indent="-304800" lvl="0" marL="457200" marR="0" rtl="0" algn="l">
              <a:lnSpc>
                <a:spcPct val="100000"/>
              </a:lnSpc>
              <a:spcBef>
                <a:spcPts val="0"/>
              </a:spcBef>
              <a:spcAft>
                <a:spcPts val="0"/>
              </a:spcAft>
              <a:buClr>
                <a:srgbClr val="FFFFFF"/>
              </a:buClr>
              <a:buSzPts val="1200"/>
              <a:buFont typeface="Helvetica Neue"/>
              <a:buChar char="●"/>
            </a:pPr>
            <a:r>
              <a:rPr b="0" i="0" lang="en" sz="1200" u="none" cap="none" strike="noStrike">
                <a:solidFill>
                  <a:srgbClr val="FFFFFF"/>
                </a:solidFill>
                <a:latin typeface="Helvetica Neue"/>
                <a:ea typeface="Helvetica Neue"/>
                <a:cs typeface="Helvetica Neue"/>
                <a:sym typeface="Helvetica Neue"/>
              </a:rPr>
              <a:t>Live-tweet this event: @RLadiesChicago, #RLadies, #rstats</a:t>
            </a:r>
            <a:endParaRPr b="1" sz="2400">
              <a:solidFill>
                <a:srgbClr val="FFFFFF"/>
              </a:solidFill>
              <a:latin typeface="Helvetica Neue"/>
              <a:ea typeface="Helvetica Neue"/>
              <a:cs typeface="Helvetica Neue"/>
              <a:sym typeface="Helvetica Neue"/>
            </a:endParaRPr>
          </a:p>
        </p:txBody>
      </p:sp>
      <p:pic>
        <p:nvPicPr>
          <p:cNvPr id="351" name="Google Shape;351;p73"/>
          <p:cNvPicPr preferRelativeResize="0"/>
          <p:nvPr/>
        </p:nvPicPr>
        <p:blipFill>
          <a:blip r:embed="rId3">
            <a:alphaModFix/>
          </a:blip>
          <a:stretch>
            <a:fillRect/>
          </a:stretch>
        </p:blipFill>
        <p:spPr>
          <a:xfrm>
            <a:off x="1148700" y="2976263"/>
            <a:ext cx="2237811" cy="2010374"/>
          </a:xfrm>
          <a:prstGeom prst="rect">
            <a:avLst/>
          </a:prstGeom>
          <a:noFill/>
          <a:ln>
            <a:noFill/>
          </a:ln>
        </p:spPr>
      </p:pic>
      <p:pic>
        <p:nvPicPr>
          <p:cNvPr id="352" name="Google Shape;352;p73"/>
          <p:cNvPicPr preferRelativeResize="0"/>
          <p:nvPr/>
        </p:nvPicPr>
        <p:blipFill>
          <a:blip r:embed="rId4">
            <a:alphaModFix/>
          </a:blip>
          <a:stretch>
            <a:fillRect/>
          </a:stretch>
        </p:blipFill>
        <p:spPr>
          <a:xfrm>
            <a:off x="3977050" y="3513220"/>
            <a:ext cx="4636697" cy="936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91"/>
          <p:cNvSpPr txBox="1"/>
          <p:nvPr>
            <p:ph type="title"/>
          </p:nvPr>
        </p:nvSpPr>
        <p:spPr>
          <a:xfrm>
            <a:off x="692025" y="454250"/>
            <a:ext cx="4552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What is Pagedown?</a:t>
            </a:r>
            <a:endParaRPr>
              <a:solidFill>
                <a:srgbClr val="88398A"/>
              </a:solidFill>
            </a:endParaRPr>
          </a:p>
        </p:txBody>
      </p:sp>
      <p:sp>
        <p:nvSpPr>
          <p:cNvPr id="483" name="Google Shape;483;p91"/>
          <p:cNvSpPr txBox="1"/>
          <p:nvPr>
            <p:ph idx="1" type="body"/>
          </p:nvPr>
        </p:nvSpPr>
        <p:spPr>
          <a:xfrm>
            <a:off x="783275" y="1034038"/>
            <a:ext cx="6113400" cy="37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rgbClr val="562457"/>
              </a:solidFill>
            </a:endParaRPr>
          </a:p>
          <a:p>
            <a:pPr indent="0" lvl="0" marL="0" rtl="0" algn="l">
              <a:spcBef>
                <a:spcPts val="0"/>
              </a:spcBef>
              <a:spcAft>
                <a:spcPts val="0"/>
              </a:spcAft>
              <a:buClr>
                <a:schemeClr val="dk1"/>
              </a:buClr>
              <a:buSzPts val="1100"/>
              <a:buFont typeface="Arial"/>
              <a:buNone/>
            </a:pPr>
            <a:r>
              <a:rPr b="1" lang="en">
                <a:solidFill>
                  <a:srgbClr val="562457"/>
                </a:solidFill>
              </a:rPr>
              <a:t>RMarkdown </a:t>
            </a:r>
            <a:r>
              <a:rPr lang="en">
                <a:solidFill>
                  <a:srgbClr val="562457"/>
                </a:solidFill>
              </a:rPr>
              <a:t>executes markdown R code and prints the outputs.</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rPr b="1" lang="en">
                <a:solidFill>
                  <a:srgbClr val="562457"/>
                </a:solidFill>
              </a:rPr>
              <a:t>Pagedown </a:t>
            </a:r>
            <a:r>
              <a:rPr lang="en">
                <a:solidFill>
                  <a:srgbClr val="562457"/>
                </a:solidFill>
              </a:rPr>
              <a:t>is a new R package which formats RMarkdown outputs into an HTML format, which can be printed into PDF.</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Clr>
                <a:schemeClr val="dk1"/>
              </a:buClr>
              <a:buSzPts val="1100"/>
              <a:buFont typeface="Arial"/>
              <a:buNone/>
            </a:pPr>
            <a:r>
              <a:t/>
            </a:r>
            <a:endParaRPr>
              <a:solidFill>
                <a:srgbClr val="562457"/>
              </a:solidFill>
              <a:latin typeface="Courier"/>
              <a:ea typeface="Courier"/>
              <a:cs typeface="Courier"/>
              <a:sym typeface="Courier"/>
            </a:endParaRPr>
          </a:p>
          <a:p>
            <a:pPr indent="457200" lvl="0" marL="0" rtl="0" algn="l">
              <a:spcBef>
                <a:spcPts val="0"/>
              </a:spcBef>
              <a:spcAft>
                <a:spcPts val="0"/>
              </a:spcAft>
              <a:buClr>
                <a:schemeClr val="dk1"/>
              </a:buClr>
              <a:buSzPts val="1100"/>
              <a:buFont typeface="Arial"/>
              <a:buNone/>
            </a:pPr>
            <a:r>
              <a:t/>
            </a:r>
            <a:endParaRPr>
              <a:solidFill>
                <a:srgbClr val="562457"/>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4" name="Google Shape;484;p91"/>
          <p:cNvSpPr txBox="1"/>
          <p:nvPr/>
        </p:nvSpPr>
        <p:spPr>
          <a:xfrm>
            <a:off x="2226375" y="3373600"/>
            <a:ext cx="3061500" cy="16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62457"/>
                </a:solidFill>
                <a:latin typeface="Courier"/>
                <a:ea typeface="Courier"/>
                <a:cs typeface="Courier"/>
                <a:sym typeface="Courier"/>
              </a:rPr>
              <a:t>Pagedown</a:t>
            </a:r>
            <a:r>
              <a:rPr lang="en" sz="1800">
                <a:solidFill>
                  <a:srgbClr val="562457"/>
                </a:solidFill>
                <a:latin typeface="Courier"/>
                <a:ea typeface="Courier"/>
                <a:cs typeface="Courier"/>
                <a:sym typeface="Courier"/>
              </a:rPr>
              <a:t> %&gt;% </a:t>
            </a:r>
            <a:endParaRPr sz="1800">
              <a:solidFill>
                <a:srgbClr val="562457"/>
              </a:solidFill>
              <a:latin typeface="Courier"/>
              <a:ea typeface="Courier"/>
              <a:cs typeface="Courier"/>
              <a:sym typeface="Courier"/>
            </a:endParaRPr>
          </a:p>
          <a:p>
            <a:pPr indent="457200" lvl="0" marL="0" rtl="0" algn="l">
              <a:spcBef>
                <a:spcPts val="0"/>
              </a:spcBef>
              <a:spcAft>
                <a:spcPts val="0"/>
              </a:spcAft>
              <a:buNone/>
            </a:pPr>
            <a:r>
              <a:rPr b="1" lang="en" sz="1800">
                <a:solidFill>
                  <a:srgbClr val="562457"/>
                </a:solidFill>
                <a:latin typeface="Courier"/>
                <a:ea typeface="Courier"/>
                <a:cs typeface="Courier"/>
                <a:sym typeface="Courier"/>
              </a:rPr>
              <a:t>RMarkdown </a:t>
            </a:r>
            <a:r>
              <a:rPr lang="en" sz="1800">
                <a:solidFill>
                  <a:srgbClr val="562457"/>
                </a:solidFill>
                <a:latin typeface="Courier"/>
                <a:ea typeface="Courier"/>
                <a:cs typeface="Courier"/>
                <a:sym typeface="Courier"/>
              </a:rPr>
              <a:t>%&gt;% </a:t>
            </a:r>
            <a:endParaRPr sz="1800">
              <a:solidFill>
                <a:srgbClr val="562457"/>
              </a:solidFill>
              <a:latin typeface="Courier"/>
              <a:ea typeface="Courier"/>
              <a:cs typeface="Courier"/>
              <a:sym typeface="Courier"/>
            </a:endParaRPr>
          </a:p>
          <a:p>
            <a:pPr indent="457200" lvl="0" marL="0" rtl="0" algn="l">
              <a:spcBef>
                <a:spcPts val="0"/>
              </a:spcBef>
              <a:spcAft>
                <a:spcPts val="0"/>
              </a:spcAft>
              <a:buNone/>
            </a:pPr>
            <a:r>
              <a:rPr b="1" lang="en" sz="1800">
                <a:solidFill>
                  <a:srgbClr val="562457"/>
                </a:solidFill>
                <a:latin typeface="Courier"/>
                <a:ea typeface="Courier"/>
                <a:cs typeface="Courier"/>
                <a:sym typeface="Courier"/>
              </a:rPr>
              <a:t>HTML </a:t>
            </a:r>
            <a:r>
              <a:rPr lang="en" sz="1800">
                <a:solidFill>
                  <a:srgbClr val="562457"/>
                </a:solidFill>
                <a:latin typeface="Courier"/>
                <a:ea typeface="Courier"/>
                <a:cs typeface="Courier"/>
                <a:sym typeface="Courier"/>
              </a:rPr>
              <a:t>%&gt;% </a:t>
            </a:r>
            <a:endParaRPr sz="1800">
              <a:solidFill>
                <a:srgbClr val="562457"/>
              </a:solidFill>
              <a:latin typeface="Courier"/>
              <a:ea typeface="Courier"/>
              <a:cs typeface="Courier"/>
              <a:sym typeface="Courier"/>
            </a:endParaRPr>
          </a:p>
          <a:p>
            <a:pPr indent="457200" lvl="0" marL="0" rtl="0" algn="l">
              <a:spcBef>
                <a:spcPts val="0"/>
              </a:spcBef>
              <a:spcAft>
                <a:spcPts val="0"/>
              </a:spcAft>
              <a:buNone/>
            </a:pPr>
            <a:r>
              <a:rPr b="1" lang="en" sz="1800">
                <a:solidFill>
                  <a:srgbClr val="562457"/>
                </a:solidFill>
                <a:latin typeface="Courier"/>
                <a:ea typeface="Courier"/>
                <a:cs typeface="Courier"/>
                <a:sym typeface="Courier"/>
              </a:rPr>
              <a:t>PDF</a:t>
            </a:r>
            <a:endParaRPr>
              <a:latin typeface="Helvetica Neue"/>
              <a:ea typeface="Helvetica Neue"/>
              <a:cs typeface="Helvetica Neue"/>
              <a:sym typeface="Helvetica Neue"/>
            </a:endParaRPr>
          </a:p>
        </p:txBody>
      </p:sp>
      <p:pic>
        <p:nvPicPr>
          <p:cNvPr id="485" name="Google Shape;485;p91"/>
          <p:cNvPicPr preferRelativeResize="0"/>
          <p:nvPr/>
        </p:nvPicPr>
        <p:blipFill>
          <a:blip r:embed="rId3">
            <a:alphaModFix/>
          </a:blip>
          <a:stretch>
            <a:fillRect/>
          </a:stretch>
        </p:blipFill>
        <p:spPr>
          <a:xfrm>
            <a:off x="6805425" y="1744425"/>
            <a:ext cx="2033775" cy="23778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92"/>
          <p:cNvSpPr txBox="1"/>
          <p:nvPr>
            <p:ph idx="4294967295" type="ctrTitle"/>
          </p:nvPr>
        </p:nvSpPr>
        <p:spPr>
          <a:xfrm>
            <a:off x="471125" y="1991850"/>
            <a:ext cx="6914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88398A"/>
                </a:solidFill>
              </a:rPr>
              <a:t>What are we building?</a:t>
            </a:r>
            <a:endParaRPr sz="4800">
              <a:solidFill>
                <a:srgbClr val="88398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Google Shape;495;p93"/>
          <p:cNvPicPr preferRelativeResize="0"/>
          <p:nvPr/>
        </p:nvPicPr>
        <p:blipFill>
          <a:blip r:embed="rId3">
            <a:alphaModFix/>
          </a:blip>
          <a:stretch>
            <a:fillRect/>
          </a:stretch>
        </p:blipFill>
        <p:spPr>
          <a:xfrm>
            <a:off x="1487963" y="152400"/>
            <a:ext cx="6168075"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94"/>
          <p:cNvPicPr preferRelativeResize="0"/>
          <p:nvPr/>
        </p:nvPicPr>
        <p:blipFill>
          <a:blip r:embed="rId3">
            <a:alphaModFix/>
          </a:blip>
          <a:stretch>
            <a:fillRect/>
          </a:stretch>
        </p:blipFill>
        <p:spPr>
          <a:xfrm>
            <a:off x="1815875" y="0"/>
            <a:ext cx="5064175" cy="5143500"/>
          </a:xfrm>
          <a:prstGeom prst="rect">
            <a:avLst/>
          </a:prstGeom>
          <a:noFill/>
          <a:ln>
            <a:noFill/>
          </a:ln>
        </p:spPr>
      </p:pic>
      <p:sp>
        <p:nvSpPr>
          <p:cNvPr id="501" name="Google Shape;501;p94"/>
          <p:cNvSpPr txBox="1"/>
          <p:nvPr/>
        </p:nvSpPr>
        <p:spPr>
          <a:xfrm>
            <a:off x="6950550" y="1922450"/>
            <a:ext cx="2138400" cy="1809600"/>
          </a:xfrm>
          <a:prstGeom prst="rect">
            <a:avLst/>
          </a:prstGeom>
          <a:solidFill>
            <a:srgbClr val="88398A"/>
          </a:solid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FFFFFF"/>
                </a:solidFill>
                <a:latin typeface="Helvetica Neue"/>
                <a:ea typeface="Helvetica Neue"/>
                <a:cs typeface="Helvetica Neue"/>
                <a:sym typeface="Helvetica Neue"/>
              </a:rPr>
              <a:t>I followed Nick Strayer’s </a:t>
            </a:r>
            <a:r>
              <a:rPr lang="en" sz="1800" u="sng">
                <a:solidFill>
                  <a:srgbClr val="00FFFF"/>
                </a:solidFill>
                <a:latin typeface="Helvetica Neue"/>
                <a:ea typeface="Helvetica Neue"/>
                <a:cs typeface="Helvetica Neue"/>
                <a:sym typeface="Helvetica Neue"/>
                <a:hlinkClick r:id="rId4"/>
              </a:rPr>
              <a:t>guide</a:t>
            </a:r>
            <a:r>
              <a:rPr lang="en" sz="1800">
                <a:solidFill>
                  <a:srgbClr val="FFFFFF"/>
                </a:solidFill>
                <a:latin typeface="Helvetica Neue"/>
                <a:ea typeface="Helvetica Neue"/>
                <a:cs typeface="Helvetica Neue"/>
                <a:sym typeface="Helvetica Neue"/>
              </a:rPr>
              <a:t> to enhance my pagedown experience.</a:t>
            </a:r>
            <a:endParaRPr sz="1800">
              <a:solidFill>
                <a:schemeClr val="lt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95"/>
          <p:cNvSpPr txBox="1"/>
          <p:nvPr>
            <p:ph idx="4294967295" type="ctrTitle"/>
          </p:nvPr>
        </p:nvSpPr>
        <p:spPr>
          <a:xfrm>
            <a:off x="462775" y="452675"/>
            <a:ext cx="47115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88398A"/>
                </a:solidFill>
              </a:rPr>
              <a:t>Let’s Dive In</a:t>
            </a:r>
            <a:endParaRPr sz="4800">
              <a:solidFill>
                <a:srgbClr val="88398A"/>
              </a:solidFill>
            </a:endParaRPr>
          </a:p>
        </p:txBody>
      </p:sp>
      <p:pic>
        <p:nvPicPr>
          <p:cNvPr descr="gaga GIF" id="507" name="Google Shape;507;p95"/>
          <p:cNvPicPr preferRelativeResize="0"/>
          <p:nvPr/>
        </p:nvPicPr>
        <p:blipFill>
          <a:blip r:embed="rId3">
            <a:alphaModFix/>
          </a:blip>
          <a:stretch>
            <a:fillRect/>
          </a:stretch>
        </p:blipFill>
        <p:spPr>
          <a:xfrm>
            <a:off x="1949863" y="1612475"/>
            <a:ext cx="5244275" cy="294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6"/>
          <p:cNvSpPr txBox="1"/>
          <p:nvPr>
            <p:ph idx="4294967295" type="ctrTitle"/>
          </p:nvPr>
        </p:nvSpPr>
        <p:spPr>
          <a:xfrm>
            <a:off x="282625" y="229075"/>
            <a:ext cx="5412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Setting It All Up</a:t>
            </a:r>
            <a:endParaRPr sz="3600">
              <a:solidFill>
                <a:srgbClr val="88398A"/>
              </a:solidFill>
            </a:endParaRPr>
          </a:p>
        </p:txBody>
      </p:sp>
      <p:sp>
        <p:nvSpPr>
          <p:cNvPr id="513" name="Google Shape;513;p96"/>
          <p:cNvSpPr txBox="1"/>
          <p:nvPr/>
        </p:nvSpPr>
        <p:spPr>
          <a:xfrm>
            <a:off x="282625" y="1205550"/>
            <a:ext cx="8670000" cy="380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Do you have Google Chrome installed?</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Do you have R and RStudio installed?</a:t>
            </a:r>
            <a:endParaRPr sz="2400">
              <a:latin typeface="Helvetica Neue"/>
              <a:ea typeface="Helvetica Neue"/>
              <a:cs typeface="Helvetica Neue"/>
              <a:sym typeface="Helvetica Neue"/>
            </a:endParaRPr>
          </a:p>
          <a:p>
            <a:pPr indent="-381000" lvl="1" marL="914400" rtl="0" algn="l">
              <a:spcBef>
                <a:spcPts val="0"/>
              </a:spcBef>
              <a:spcAft>
                <a:spcPts val="0"/>
              </a:spcAft>
              <a:buSzPts val="2400"/>
              <a:buFont typeface="Helvetica Neue"/>
              <a:buChar char="○"/>
            </a:pPr>
            <a:r>
              <a:rPr lang="en" sz="2400" u="sng">
                <a:latin typeface="Helvetica Neue"/>
                <a:ea typeface="Helvetica Neue"/>
                <a:cs typeface="Helvetica Neue"/>
                <a:sym typeface="Helvetica Neue"/>
              </a:rPr>
              <a:t>Note:</a:t>
            </a:r>
            <a:r>
              <a:rPr b="1" lang="en" sz="2400">
                <a:latin typeface="Helvetica Neue"/>
                <a:ea typeface="Helvetica Neue"/>
                <a:cs typeface="Helvetica Neue"/>
                <a:sym typeface="Helvetica Neue"/>
              </a:rPr>
              <a:t> </a:t>
            </a:r>
            <a:r>
              <a:rPr lang="en" sz="2400">
                <a:latin typeface="Helvetica Neue"/>
                <a:ea typeface="Helvetica Neue"/>
                <a:cs typeface="Helvetica Neue"/>
                <a:sym typeface="Helvetica Neue"/>
              </a:rPr>
              <a:t>Pagedown requires a recent version of Pandoc (&gt;= 2.2.3). Please install </a:t>
            </a:r>
            <a:r>
              <a:rPr b="1" lang="en" sz="2400">
                <a:latin typeface="Helvetica Neue"/>
                <a:ea typeface="Helvetica Neue"/>
                <a:cs typeface="Helvetica Neue"/>
                <a:sym typeface="Helvetica Neue"/>
              </a:rPr>
              <a:t>RStudio version (&gt;= 1.2.1335</a:t>
            </a:r>
            <a:r>
              <a:rPr lang="en" sz="2400">
                <a:latin typeface="Helvetica Neue"/>
                <a:ea typeface="Helvetica Neue"/>
                <a:cs typeface="Helvetica Neue"/>
                <a:sym typeface="Helvetica Neue"/>
              </a:rPr>
              <a:t>), which has bundled Pandoc 2.x, otherwise you need to install Pandoc separately.</a:t>
            </a:r>
            <a:endParaRPr sz="2400">
              <a:latin typeface="Helvetica Neue"/>
              <a:ea typeface="Helvetica Neue"/>
              <a:cs typeface="Helvetica Neue"/>
              <a:sym typeface="Helvetica Neue"/>
            </a:endParaRPr>
          </a:p>
          <a:p>
            <a:pPr indent="0" lvl="0" marL="914400" rtl="0" algn="l">
              <a:spcBef>
                <a:spcPts val="0"/>
              </a:spcBef>
              <a:spcAft>
                <a:spcPts val="0"/>
              </a:spcAft>
              <a:buNone/>
            </a:pPr>
            <a:r>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Courier"/>
              <a:buChar char="●"/>
            </a:pPr>
            <a:r>
              <a:rPr lang="en" sz="2400">
                <a:latin typeface="Courier"/>
                <a:ea typeface="Courier"/>
                <a:cs typeface="Courier"/>
                <a:sym typeface="Courier"/>
              </a:rPr>
              <a:t>remotes::install_github('rstudio/pagedown')</a:t>
            </a:r>
            <a:endParaRPr sz="2400">
              <a:latin typeface="Courier"/>
              <a:ea typeface="Courier"/>
              <a:cs typeface="Courier"/>
              <a:sym typeface="Couri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97"/>
          <p:cNvSpPr txBox="1"/>
          <p:nvPr/>
        </p:nvSpPr>
        <p:spPr>
          <a:xfrm>
            <a:off x="496950" y="3480175"/>
            <a:ext cx="3954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latin typeface="Helvetica Neue"/>
                <a:ea typeface="Helvetica Neue"/>
                <a:cs typeface="Helvetica Neue"/>
                <a:sym typeface="Helvetica Neue"/>
              </a:rPr>
              <a:t>So many options to choose from, but we’re building a resume today!</a:t>
            </a:r>
            <a:endParaRPr b="1" sz="1800">
              <a:solidFill>
                <a:srgbClr val="88398A"/>
              </a:solidFill>
              <a:latin typeface="Helvetica Neue"/>
              <a:ea typeface="Helvetica Neue"/>
              <a:cs typeface="Helvetica Neue"/>
              <a:sym typeface="Helvetica Neue"/>
            </a:endParaRPr>
          </a:p>
        </p:txBody>
      </p:sp>
      <p:pic>
        <p:nvPicPr>
          <p:cNvPr id="519" name="Google Shape;519;p97"/>
          <p:cNvPicPr preferRelativeResize="0"/>
          <p:nvPr/>
        </p:nvPicPr>
        <p:blipFill>
          <a:blip r:embed="rId3">
            <a:alphaModFix/>
          </a:blip>
          <a:stretch>
            <a:fillRect/>
          </a:stretch>
        </p:blipFill>
        <p:spPr>
          <a:xfrm>
            <a:off x="4734475" y="854150"/>
            <a:ext cx="4262001" cy="3435200"/>
          </a:xfrm>
          <a:prstGeom prst="rect">
            <a:avLst/>
          </a:prstGeom>
          <a:noFill/>
          <a:ln>
            <a:noFill/>
          </a:ln>
        </p:spPr>
      </p:pic>
      <p:sp>
        <p:nvSpPr>
          <p:cNvPr id="520" name="Google Shape;520;p97"/>
          <p:cNvSpPr txBox="1"/>
          <p:nvPr/>
        </p:nvSpPr>
        <p:spPr>
          <a:xfrm>
            <a:off x="496950" y="1246700"/>
            <a:ext cx="4013400" cy="18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88398A"/>
              </a:solidFill>
              <a:latin typeface="Helvetica Neue"/>
              <a:ea typeface="Helvetica Neue"/>
              <a:cs typeface="Helvetica Neue"/>
              <a:sym typeface="Helvetica Neue"/>
            </a:endParaRPr>
          </a:p>
          <a:p>
            <a:pPr indent="0" lvl="0" marL="0" rtl="0" algn="ctr">
              <a:spcBef>
                <a:spcPts val="0"/>
              </a:spcBef>
              <a:spcAft>
                <a:spcPts val="0"/>
              </a:spcAft>
              <a:buNone/>
            </a:pPr>
            <a:r>
              <a:rPr b="1" lang="en" sz="3000">
                <a:solidFill>
                  <a:srgbClr val="88398A"/>
                </a:solidFill>
                <a:latin typeface="Helvetica Neue"/>
                <a:ea typeface="Helvetica Neue"/>
                <a:cs typeface="Helvetica Neue"/>
                <a:sym typeface="Helvetica Neue"/>
              </a:rPr>
              <a:t>File &gt; New File &gt; R Markdown &gt; From Template</a:t>
            </a:r>
            <a:endParaRPr sz="3000">
              <a:solidFill>
                <a:srgbClr val="88398A"/>
              </a:solidFill>
              <a:latin typeface="Helvetica Neue"/>
              <a:ea typeface="Helvetica Neue"/>
              <a:cs typeface="Helvetica Neue"/>
              <a:sym typeface="Helvetica Neue"/>
            </a:endParaRPr>
          </a:p>
        </p:txBody>
      </p:sp>
      <p:sp>
        <p:nvSpPr>
          <p:cNvPr id="521" name="Google Shape;521;p97"/>
          <p:cNvSpPr txBox="1"/>
          <p:nvPr>
            <p:ph idx="4294967295" type="title"/>
          </p:nvPr>
        </p:nvSpPr>
        <p:spPr>
          <a:xfrm>
            <a:off x="496950" y="214825"/>
            <a:ext cx="2922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Navigation</a:t>
            </a:r>
            <a:endParaRPr sz="3600">
              <a:solidFill>
                <a:srgbClr val="88398A"/>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98"/>
          <p:cNvPicPr preferRelativeResize="0"/>
          <p:nvPr/>
        </p:nvPicPr>
        <p:blipFill>
          <a:blip r:embed="rId3">
            <a:alphaModFix/>
          </a:blip>
          <a:stretch>
            <a:fillRect/>
          </a:stretch>
        </p:blipFill>
        <p:spPr>
          <a:xfrm>
            <a:off x="836150" y="1991363"/>
            <a:ext cx="7471700" cy="1647825"/>
          </a:xfrm>
          <a:prstGeom prst="rect">
            <a:avLst/>
          </a:prstGeom>
          <a:noFill/>
          <a:ln>
            <a:noFill/>
          </a:ln>
        </p:spPr>
      </p:pic>
      <p:sp>
        <p:nvSpPr>
          <p:cNvPr id="527" name="Google Shape;527;p98"/>
          <p:cNvSpPr txBox="1"/>
          <p:nvPr/>
        </p:nvSpPr>
        <p:spPr>
          <a:xfrm>
            <a:off x="729000" y="682550"/>
            <a:ext cx="7686000" cy="10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latin typeface="Helvetica Neue"/>
                <a:ea typeface="Helvetica Neue"/>
                <a:cs typeface="Helvetica Neue"/>
                <a:sym typeface="Helvetica Neue"/>
              </a:rPr>
              <a:t>The default resume template is already filled out. Pagedown allows us to plug &amp; play with our own resume info. But what does this header even mean?</a:t>
            </a:r>
            <a:endParaRPr b="1" sz="1800">
              <a:solidFill>
                <a:srgbClr val="88398A"/>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cxnSp>
        <p:nvCxnSpPr>
          <p:cNvPr id="532" name="Google Shape;532;p99"/>
          <p:cNvCxnSpPr>
            <a:stCxn id="533" idx="2"/>
            <a:endCxn id="534" idx="0"/>
          </p:cNvCxnSpPr>
          <p:nvPr/>
        </p:nvCxnSpPr>
        <p:spPr>
          <a:xfrm>
            <a:off x="4252200" y="2241150"/>
            <a:ext cx="0" cy="1431900"/>
          </a:xfrm>
          <a:prstGeom prst="straightConnector1">
            <a:avLst/>
          </a:prstGeom>
          <a:noFill/>
          <a:ln cap="flat" cmpd="sng" w="114300">
            <a:solidFill>
              <a:srgbClr val="88398A"/>
            </a:solidFill>
            <a:prstDash val="solid"/>
            <a:round/>
            <a:headEnd len="med" w="med" type="none"/>
            <a:tailEnd len="med" w="med" type="triangle"/>
          </a:ln>
        </p:spPr>
      </p:cxnSp>
      <p:sp>
        <p:nvSpPr>
          <p:cNvPr id="535" name="Google Shape;535;p99"/>
          <p:cNvSpPr txBox="1"/>
          <p:nvPr>
            <p:ph idx="4294967295" type="title"/>
          </p:nvPr>
        </p:nvSpPr>
        <p:spPr>
          <a:xfrm>
            <a:off x="496950" y="214825"/>
            <a:ext cx="2922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Plug &amp; Play</a:t>
            </a:r>
            <a:endParaRPr sz="3600">
              <a:solidFill>
                <a:srgbClr val="88398A"/>
              </a:solidFill>
            </a:endParaRPr>
          </a:p>
        </p:txBody>
      </p:sp>
      <p:sp>
        <p:nvSpPr>
          <p:cNvPr id="536" name="Google Shape;536;p99"/>
          <p:cNvSpPr txBox="1"/>
          <p:nvPr/>
        </p:nvSpPr>
        <p:spPr>
          <a:xfrm>
            <a:off x="6649025" y="2185475"/>
            <a:ext cx="2417100" cy="1585200"/>
          </a:xfrm>
          <a:prstGeom prst="rect">
            <a:avLst/>
          </a:prstGeom>
          <a:solidFill>
            <a:srgbClr val="88398A"/>
          </a:solid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FFFFFF"/>
                </a:solidFill>
                <a:latin typeface="Helvetica Neue"/>
                <a:ea typeface="Helvetica Neue"/>
                <a:cs typeface="Helvetica Neue"/>
                <a:sym typeface="Helvetica Neue"/>
              </a:rPr>
              <a:t>Noteworthy:</a:t>
            </a:r>
            <a:endParaRPr sz="1800">
              <a:solidFill>
                <a:srgbClr val="FFFFFF"/>
              </a:solidFill>
              <a:latin typeface="Helvetica Neue"/>
              <a:ea typeface="Helvetica Neue"/>
              <a:cs typeface="Helvetica Neue"/>
              <a:sym typeface="Helvetica Neue"/>
            </a:endParaRPr>
          </a:p>
          <a:p>
            <a:pPr indent="-342900" lvl="0" marL="457200" rtl="0" algn="l">
              <a:spcBef>
                <a:spcPts val="60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data-concise = true</a:t>
            </a:r>
            <a:endParaRPr sz="1800">
              <a:solidFill>
                <a:srgbClr val="FFFFFF"/>
              </a:solidFill>
              <a:latin typeface="Helvetica Neue"/>
              <a:ea typeface="Helvetica Neue"/>
              <a:cs typeface="Helvetica Neue"/>
              <a:sym typeface="Helvetica Neue"/>
            </a:endParaRPr>
          </a:p>
          <a:p>
            <a:pPr indent="-342900" lvl="0" marL="457200" rtl="0" algn="l">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{data-icon}</a:t>
            </a:r>
            <a:endParaRPr sz="1800">
              <a:solidFill>
                <a:srgbClr val="FFFFFF"/>
              </a:solidFill>
              <a:latin typeface="Helvetica Neue"/>
              <a:ea typeface="Helvetica Neue"/>
              <a:cs typeface="Helvetica Neue"/>
              <a:sym typeface="Helvetica Neue"/>
            </a:endParaRPr>
          </a:p>
          <a:p>
            <a:pPr indent="0" lvl="0" marL="0" rtl="0" algn="ctr">
              <a:spcBef>
                <a:spcPts val="600"/>
              </a:spcBef>
              <a:spcAft>
                <a:spcPts val="0"/>
              </a:spcAft>
              <a:buNone/>
            </a:pPr>
            <a:r>
              <a:t/>
            </a:r>
            <a:endParaRPr sz="1800">
              <a:solidFill>
                <a:schemeClr val="lt1"/>
              </a:solidFill>
              <a:latin typeface="Helvetica Neue"/>
              <a:ea typeface="Helvetica Neue"/>
              <a:cs typeface="Helvetica Neue"/>
              <a:sym typeface="Helvetica Neue"/>
            </a:endParaRPr>
          </a:p>
        </p:txBody>
      </p:sp>
      <p:pic>
        <p:nvPicPr>
          <p:cNvPr id="533" name="Google Shape;533;p99"/>
          <p:cNvPicPr preferRelativeResize="0"/>
          <p:nvPr/>
        </p:nvPicPr>
        <p:blipFill>
          <a:blip r:embed="rId3">
            <a:alphaModFix/>
          </a:blip>
          <a:stretch>
            <a:fillRect/>
          </a:stretch>
        </p:blipFill>
        <p:spPr>
          <a:xfrm>
            <a:off x="1932863" y="862850"/>
            <a:ext cx="4638675" cy="1378300"/>
          </a:xfrm>
          <a:prstGeom prst="rect">
            <a:avLst/>
          </a:prstGeom>
          <a:noFill/>
          <a:ln>
            <a:noFill/>
          </a:ln>
        </p:spPr>
      </p:pic>
      <p:pic>
        <p:nvPicPr>
          <p:cNvPr id="534" name="Google Shape;534;p99"/>
          <p:cNvPicPr preferRelativeResize="0"/>
          <p:nvPr/>
        </p:nvPicPr>
        <p:blipFill>
          <a:blip r:embed="rId4">
            <a:alphaModFix/>
          </a:blip>
          <a:stretch>
            <a:fillRect/>
          </a:stretch>
        </p:blipFill>
        <p:spPr>
          <a:xfrm>
            <a:off x="1913800" y="3673174"/>
            <a:ext cx="4676775" cy="1431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100"/>
          <p:cNvSpPr txBox="1"/>
          <p:nvPr/>
        </p:nvSpPr>
        <p:spPr>
          <a:xfrm>
            <a:off x="574875" y="1310250"/>
            <a:ext cx="8085300" cy="25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Today we learned how to build a 21st century resume using our favorite programming language!</a:t>
            </a:r>
            <a:endParaRPr sz="2400">
              <a:latin typeface="Helvetica Neue"/>
              <a:ea typeface="Helvetica Neue"/>
              <a:cs typeface="Helvetica Neue"/>
              <a:sym typeface="Helvetica Neue"/>
            </a:endParaRPr>
          </a:p>
          <a:p>
            <a:pPr indent="0" lvl="0" marL="0" rtl="0" algn="l">
              <a:spcBef>
                <a:spcPts val="0"/>
              </a:spcBef>
              <a:spcAft>
                <a:spcPts val="0"/>
              </a:spcAft>
              <a:buNone/>
            </a:pPr>
            <a:r>
              <a:t/>
            </a:r>
            <a:endParaRPr sz="2400">
              <a:latin typeface="Helvetica Neue"/>
              <a:ea typeface="Helvetica Neue"/>
              <a:cs typeface="Helvetica Neue"/>
              <a:sym typeface="Helvetica Neue"/>
            </a:endParaRPr>
          </a:p>
          <a:p>
            <a:pPr indent="0" lvl="0" marL="0" rtl="0" algn="l">
              <a:spcBef>
                <a:spcPts val="0"/>
              </a:spcBef>
              <a:spcAft>
                <a:spcPts val="0"/>
              </a:spcAft>
              <a:buNone/>
            </a:pPr>
            <a:r>
              <a:rPr lang="en" sz="2400">
                <a:latin typeface="Helvetica Neue"/>
                <a:ea typeface="Helvetica Neue"/>
                <a:cs typeface="Helvetica Neue"/>
                <a:sym typeface="Helvetica Neue"/>
              </a:rPr>
              <a:t>Join us for Part 2 of our Career Series on March 18, right here at Groupon!</a:t>
            </a:r>
            <a:endParaRPr sz="2400">
              <a:latin typeface="Helvetica Neue"/>
              <a:ea typeface="Helvetica Neue"/>
              <a:cs typeface="Helvetica Neue"/>
              <a:sym typeface="Helvetica Neue"/>
            </a:endParaRPr>
          </a:p>
        </p:txBody>
      </p:sp>
      <p:sp>
        <p:nvSpPr>
          <p:cNvPr id="542" name="Google Shape;542;p100"/>
          <p:cNvSpPr txBox="1"/>
          <p:nvPr>
            <p:ph idx="4294967295" type="title"/>
          </p:nvPr>
        </p:nvSpPr>
        <p:spPr>
          <a:xfrm>
            <a:off x="496950" y="214825"/>
            <a:ext cx="4032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Wrapping Up</a:t>
            </a:r>
            <a:endParaRPr sz="3600">
              <a:solidFill>
                <a:srgbClr val="88398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pic>
        <p:nvPicPr>
          <p:cNvPr id="357" name="Google Shape;357;p74"/>
          <p:cNvPicPr preferRelativeResize="0"/>
          <p:nvPr/>
        </p:nvPicPr>
        <p:blipFill>
          <a:blip r:embed="rId3">
            <a:alphaModFix/>
          </a:blip>
          <a:stretch>
            <a:fillRect/>
          </a:stretch>
        </p:blipFill>
        <p:spPr>
          <a:xfrm>
            <a:off x="2027150" y="3189252"/>
            <a:ext cx="1089775" cy="1323298"/>
          </a:xfrm>
          <a:prstGeom prst="rect">
            <a:avLst/>
          </a:prstGeom>
          <a:noFill/>
          <a:ln>
            <a:noFill/>
          </a:ln>
        </p:spPr>
      </p:pic>
      <p:pic>
        <p:nvPicPr>
          <p:cNvPr id="358" name="Google Shape;358;p74"/>
          <p:cNvPicPr preferRelativeResize="0"/>
          <p:nvPr/>
        </p:nvPicPr>
        <p:blipFill>
          <a:blip r:embed="rId4">
            <a:alphaModFix/>
          </a:blip>
          <a:stretch>
            <a:fillRect/>
          </a:stretch>
        </p:blipFill>
        <p:spPr>
          <a:xfrm>
            <a:off x="419800" y="1134637"/>
            <a:ext cx="1376426" cy="1376426"/>
          </a:xfrm>
          <a:prstGeom prst="rect">
            <a:avLst/>
          </a:prstGeom>
          <a:noFill/>
          <a:ln>
            <a:noFill/>
          </a:ln>
        </p:spPr>
      </p:pic>
      <p:sp>
        <p:nvSpPr>
          <p:cNvPr id="359" name="Google Shape;359;p74"/>
          <p:cNvSpPr txBox="1"/>
          <p:nvPr>
            <p:ph idx="4294967295" type="ctrTitle"/>
          </p:nvPr>
        </p:nvSpPr>
        <p:spPr>
          <a:xfrm>
            <a:off x="2363613" y="538775"/>
            <a:ext cx="3663300" cy="115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81818"/>
              </a:buClr>
              <a:buFont typeface="Helvetica Neue"/>
              <a:buNone/>
            </a:pPr>
            <a:r>
              <a:rPr b="1" i="0" lang="en" sz="9600" u="none" cap="none" strike="noStrike">
                <a:solidFill>
                  <a:srgbClr val="88398A"/>
                </a:solidFill>
                <a:latin typeface="Helvetica Neue"/>
                <a:ea typeface="Helvetica Neue"/>
                <a:cs typeface="Helvetica Neue"/>
                <a:sym typeface="Helvetica Neue"/>
              </a:rPr>
              <a:t>Hello</a:t>
            </a:r>
            <a:r>
              <a:rPr b="1" i="0" lang="en" sz="9600" u="none" cap="none" strike="noStrike">
                <a:solidFill>
                  <a:srgbClr val="88398A"/>
                </a:solidFill>
                <a:latin typeface="Helvetica Neue"/>
                <a:ea typeface="Helvetica Neue"/>
                <a:cs typeface="Helvetica Neue"/>
                <a:sym typeface="Helvetica Neue"/>
              </a:rPr>
              <a:t>!</a:t>
            </a:r>
            <a:endParaRPr/>
          </a:p>
        </p:txBody>
      </p:sp>
      <p:sp>
        <p:nvSpPr>
          <p:cNvPr id="360" name="Google Shape;360;p74"/>
          <p:cNvSpPr txBox="1"/>
          <p:nvPr>
            <p:ph idx="4294967295" type="subTitle"/>
          </p:nvPr>
        </p:nvSpPr>
        <p:spPr>
          <a:xfrm>
            <a:off x="2027150" y="1865938"/>
            <a:ext cx="5400600" cy="132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Font typeface="Helvetica Neue"/>
              <a:buNone/>
            </a:pPr>
            <a:r>
              <a:rPr lang="en" sz="3600"/>
              <a:t>We’re proud </a:t>
            </a:r>
            <a:r>
              <a:rPr b="0" i="0" lang="en" sz="3600" u="none" cap="none" strike="noStrike">
                <a:solidFill>
                  <a:srgbClr val="181818"/>
                </a:solidFill>
                <a:latin typeface="Helvetica Neue"/>
                <a:ea typeface="Helvetica Neue"/>
                <a:cs typeface="Helvetica Neue"/>
                <a:sym typeface="Helvetica Neue"/>
              </a:rPr>
              <a:t>R-Lad</a:t>
            </a:r>
            <a:r>
              <a:rPr lang="en" sz="3600"/>
              <a:t>ies</a:t>
            </a:r>
            <a:endParaRPr>
              <a:solidFill>
                <a:srgbClr val="000000"/>
              </a:solidFill>
            </a:endParaRPr>
          </a:p>
          <a:p>
            <a:pPr indent="0" lvl="0" marL="0" marR="0" rtl="0" algn="l">
              <a:lnSpc>
                <a:spcPct val="100000"/>
              </a:lnSpc>
              <a:spcBef>
                <a:spcPts val="0"/>
              </a:spcBef>
              <a:spcAft>
                <a:spcPts val="0"/>
              </a:spcAft>
              <a:buClr>
                <a:schemeClr val="dk1"/>
              </a:buClr>
              <a:buFont typeface="Arial"/>
              <a:buNone/>
            </a:pPr>
            <a:r>
              <a:rPr lang="en">
                <a:solidFill>
                  <a:srgbClr val="000000"/>
                </a:solidFill>
              </a:rPr>
              <a:t>We organize the R-Ladies Chicago Meetup</a:t>
            </a:r>
            <a:r>
              <a:rPr b="0" i="0" lang="en" sz="1800" u="none" cap="none" strike="noStrike">
                <a:solidFill>
                  <a:srgbClr val="000000"/>
                </a:solidFill>
                <a:latin typeface="Helvetica Neue"/>
                <a:ea typeface="Helvetica Neue"/>
                <a:cs typeface="Helvetica Neue"/>
                <a:sym typeface="Helvetica Neue"/>
              </a:rPr>
              <a:t>. </a:t>
            </a:r>
            <a:endParaRPr>
              <a:solidFill>
                <a:srgbClr val="000000"/>
              </a:solidFill>
            </a:endParaRPr>
          </a:p>
          <a:p>
            <a:pPr indent="0" lvl="0" marL="0" marR="0" rtl="0" algn="l">
              <a:lnSpc>
                <a:spcPct val="100000"/>
              </a:lnSpc>
              <a:spcBef>
                <a:spcPts val="0"/>
              </a:spcBef>
              <a:spcAft>
                <a:spcPts val="0"/>
              </a:spcAft>
              <a:buClr>
                <a:schemeClr val="dk1"/>
              </a:buClr>
              <a:buFont typeface="Arial"/>
              <a:buNone/>
            </a:pPr>
            <a:r>
              <a:rPr b="0" i="0" lang="en" sz="1800" u="none" cap="none" strike="noStrike">
                <a:solidFill>
                  <a:srgbClr val="000000"/>
                </a:solidFill>
                <a:latin typeface="Helvetica Neue"/>
                <a:ea typeface="Helvetica Neue"/>
                <a:cs typeface="Helvetica Neue"/>
                <a:sym typeface="Helvetica Neue"/>
              </a:rPr>
              <a:t>You can find </a:t>
            </a:r>
            <a:r>
              <a:rPr lang="en">
                <a:solidFill>
                  <a:srgbClr val="000000"/>
                </a:solidFill>
              </a:rPr>
              <a:t>us</a:t>
            </a:r>
            <a:r>
              <a:rPr b="0" i="0" lang="en" sz="1800" u="none" cap="none" strike="noStrike">
                <a:solidFill>
                  <a:srgbClr val="000000"/>
                </a:solidFill>
                <a:latin typeface="Helvetica Neue"/>
                <a:ea typeface="Helvetica Neue"/>
                <a:cs typeface="Helvetica Neue"/>
                <a:sym typeface="Helvetica Neue"/>
              </a:rPr>
              <a:t> at </a:t>
            </a:r>
            <a:r>
              <a:rPr b="1" i="0" lang="en" sz="1800" u="none" cap="none" strike="noStrike">
                <a:solidFill>
                  <a:srgbClr val="88398A"/>
                </a:solidFill>
              </a:rPr>
              <a:t>@</a:t>
            </a:r>
            <a:r>
              <a:rPr b="1" lang="en">
                <a:solidFill>
                  <a:srgbClr val="88398A"/>
                </a:solidFill>
              </a:rPr>
              <a:t>RLadiesChicago</a:t>
            </a:r>
            <a:r>
              <a:rPr lang="en">
                <a:solidFill>
                  <a:srgbClr val="000000"/>
                </a:solidFill>
              </a:rPr>
              <a:t> on Twitter</a:t>
            </a:r>
            <a:r>
              <a:rPr b="0" i="0" lang="en" sz="1800" u="none" cap="none" strike="noStrike">
                <a:solidFill>
                  <a:srgbClr val="000000"/>
                </a:solidFill>
                <a:latin typeface="Helvetica Neue"/>
                <a:ea typeface="Helvetica Neue"/>
                <a:cs typeface="Helvetica Neue"/>
                <a:sym typeface="Helvetica Neue"/>
              </a:rPr>
              <a:t>.</a:t>
            </a:r>
            <a:endParaRPr/>
          </a:p>
        </p:txBody>
      </p:sp>
      <p:sp>
        <p:nvSpPr>
          <p:cNvPr id="361" name="Google Shape;361;p74"/>
          <p:cNvSpPr txBox="1"/>
          <p:nvPr/>
        </p:nvSpPr>
        <p:spPr>
          <a:xfrm rot="-1150844">
            <a:off x="492099" y="2511771"/>
            <a:ext cx="1231780" cy="30331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Angela</a:t>
            </a:r>
            <a:endParaRPr b="1" sz="1800">
              <a:solidFill>
                <a:srgbClr val="88398A"/>
              </a:solidFill>
            </a:endParaRPr>
          </a:p>
        </p:txBody>
      </p:sp>
      <p:sp>
        <p:nvSpPr>
          <p:cNvPr id="362" name="Google Shape;362;p74"/>
          <p:cNvSpPr txBox="1"/>
          <p:nvPr/>
        </p:nvSpPr>
        <p:spPr>
          <a:xfrm rot="-754453">
            <a:off x="1919425" y="4528286"/>
            <a:ext cx="1231948" cy="30336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Scarlett</a:t>
            </a:r>
            <a:endParaRPr b="1" sz="1800">
              <a:solidFill>
                <a:srgbClr val="88398A"/>
              </a:solidFill>
            </a:endParaRPr>
          </a:p>
        </p:txBody>
      </p:sp>
      <p:sp>
        <p:nvSpPr>
          <p:cNvPr id="363" name="Google Shape;363;p74"/>
          <p:cNvSpPr txBox="1"/>
          <p:nvPr/>
        </p:nvSpPr>
        <p:spPr>
          <a:xfrm rot="-696152">
            <a:off x="3209097" y="4521860"/>
            <a:ext cx="1417056" cy="3034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Katherine</a:t>
            </a:r>
            <a:endParaRPr b="1" sz="1800">
              <a:solidFill>
                <a:srgbClr val="88398A"/>
              </a:solidFill>
            </a:endParaRPr>
          </a:p>
        </p:txBody>
      </p:sp>
      <p:pic>
        <p:nvPicPr>
          <p:cNvPr id="364" name="Google Shape;364;p74"/>
          <p:cNvPicPr preferRelativeResize="0"/>
          <p:nvPr/>
        </p:nvPicPr>
        <p:blipFill>
          <a:blip r:embed="rId5">
            <a:alphaModFix/>
          </a:blip>
          <a:stretch>
            <a:fillRect/>
          </a:stretch>
        </p:blipFill>
        <p:spPr>
          <a:xfrm>
            <a:off x="3493947" y="3166959"/>
            <a:ext cx="1076850" cy="1367890"/>
          </a:xfrm>
          <a:prstGeom prst="rect">
            <a:avLst/>
          </a:prstGeom>
          <a:noFill/>
          <a:ln>
            <a:noFill/>
          </a:ln>
        </p:spPr>
      </p:pic>
      <p:pic>
        <p:nvPicPr>
          <p:cNvPr id="365" name="Google Shape;365;p74"/>
          <p:cNvPicPr preferRelativeResize="0"/>
          <p:nvPr/>
        </p:nvPicPr>
        <p:blipFill>
          <a:blip r:embed="rId6">
            <a:alphaModFix/>
          </a:blip>
          <a:stretch>
            <a:fillRect/>
          </a:stretch>
        </p:blipFill>
        <p:spPr>
          <a:xfrm>
            <a:off x="4947837" y="3123097"/>
            <a:ext cx="1089764" cy="1455613"/>
          </a:xfrm>
          <a:prstGeom prst="rect">
            <a:avLst/>
          </a:prstGeom>
          <a:noFill/>
          <a:ln>
            <a:noFill/>
          </a:ln>
        </p:spPr>
      </p:pic>
      <p:sp>
        <p:nvSpPr>
          <p:cNvPr id="366" name="Google Shape;366;p74"/>
          <p:cNvSpPr txBox="1"/>
          <p:nvPr/>
        </p:nvSpPr>
        <p:spPr>
          <a:xfrm rot="-696152">
            <a:off x="4897097" y="4428110"/>
            <a:ext cx="1417056" cy="3034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Ola</a:t>
            </a:r>
            <a:endParaRPr b="1" sz="1800">
              <a:solidFill>
                <a:srgbClr val="88398A"/>
              </a:solidFill>
            </a:endParaRPr>
          </a:p>
        </p:txBody>
      </p:sp>
      <p:pic>
        <p:nvPicPr>
          <p:cNvPr id="367" name="Google Shape;367;p74"/>
          <p:cNvPicPr preferRelativeResize="0"/>
          <p:nvPr/>
        </p:nvPicPr>
        <p:blipFill>
          <a:blip r:embed="rId7">
            <a:alphaModFix/>
          </a:blip>
          <a:stretch>
            <a:fillRect/>
          </a:stretch>
        </p:blipFill>
        <p:spPr>
          <a:xfrm>
            <a:off x="7448638" y="1257775"/>
            <a:ext cx="1076850" cy="1405888"/>
          </a:xfrm>
          <a:prstGeom prst="rect">
            <a:avLst/>
          </a:prstGeom>
          <a:noFill/>
          <a:ln>
            <a:noFill/>
          </a:ln>
        </p:spPr>
      </p:pic>
      <p:sp>
        <p:nvSpPr>
          <p:cNvPr id="368" name="Google Shape;368;p74"/>
          <p:cNvSpPr txBox="1"/>
          <p:nvPr/>
        </p:nvSpPr>
        <p:spPr>
          <a:xfrm rot="-696152">
            <a:off x="7334397" y="2627160"/>
            <a:ext cx="1417056" cy="3570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Sushmita</a:t>
            </a:r>
            <a:endParaRPr b="1" sz="1800">
              <a:solidFill>
                <a:srgbClr val="88398A"/>
              </a:solidFill>
            </a:endParaRPr>
          </a:p>
        </p:txBody>
      </p:sp>
      <p:pic>
        <p:nvPicPr>
          <p:cNvPr id="369" name="Google Shape;369;p74"/>
          <p:cNvPicPr preferRelativeResize="0"/>
          <p:nvPr/>
        </p:nvPicPr>
        <p:blipFill rotWithShape="1">
          <a:blip r:embed="rId8">
            <a:alphaModFix/>
          </a:blip>
          <a:srcRect b="0" l="32764" r="0" t="0"/>
          <a:stretch/>
        </p:blipFill>
        <p:spPr>
          <a:xfrm>
            <a:off x="7096026" y="3265425"/>
            <a:ext cx="1247701" cy="1237127"/>
          </a:xfrm>
          <a:prstGeom prst="rect">
            <a:avLst/>
          </a:prstGeom>
          <a:noFill/>
          <a:ln>
            <a:noFill/>
          </a:ln>
        </p:spPr>
      </p:pic>
      <p:sp>
        <p:nvSpPr>
          <p:cNvPr id="370" name="Google Shape;370;p74"/>
          <p:cNvSpPr txBox="1"/>
          <p:nvPr/>
        </p:nvSpPr>
        <p:spPr>
          <a:xfrm rot="-696152">
            <a:off x="7334397" y="4337110"/>
            <a:ext cx="1417056" cy="30347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8398A"/>
                </a:solidFill>
              </a:rPr>
              <a:t>Kristi</a:t>
            </a:r>
            <a:endParaRPr b="1" sz="1800">
              <a:solidFill>
                <a:srgbClr val="88398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101"/>
          <p:cNvSpPr txBox="1"/>
          <p:nvPr>
            <p:ph idx="4294967295" type="title"/>
          </p:nvPr>
        </p:nvSpPr>
        <p:spPr>
          <a:xfrm>
            <a:off x="496950" y="214825"/>
            <a:ext cx="3808800" cy="11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More Reading</a:t>
            </a:r>
            <a:endParaRPr sz="3600">
              <a:solidFill>
                <a:srgbClr val="88398A"/>
              </a:solidFill>
            </a:endParaRPr>
          </a:p>
        </p:txBody>
      </p:sp>
      <p:sp>
        <p:nvSpPr>
          <p:cNvPr id="548" name="Google Shape;548;p101"/>
          <p:cNvSpPr txBox="1"/>
          <p:nvPr/>
        </p:nvSpPr>
        <p:spPr>
          <a:xfrm>
            <a:off x="759950" y="1578150"/>
            <a:ext cx="5698800" cy="198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rstudio::conf 2019 </a:t>
            </a:r>
            <a:r>
              <a:rPr lang="en" sz="1800" u="sng">
                <a:solidFill>
                  <a:schemeClr val="hlink"/>
                </a:solidFill>
                <a:latin typeface="Helvetica Neue"/>
                <a:ea typeface="Helvetica Neue"/>
                <a:cs typeface="Helvetica Neue"/>
                <a:sym typeface="Helvetica Neue"/>
                <a:hlinkClick r:id="rId3"/>
              </a:rPr>
              <a:t>slidedeck</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Pagedown package </a:t>
            </a:r>
            <a:r>
              <a:rPr lang="en" sz="1800" u="sng">
                <a:solidFill>
                  <a:schemeClr val="hlink"/>
                </a:solidFill>
                <a:latin typeface="Helvetica Neue"/>
                <a:ea typeface="Helvetica Neue"/>
                <a:cs typeface="Helvetica Neue"/>
                <a:sym typeface="Helvetica Neue"/>
                <a:hlinkClick r:id="rId4"/>
              </a:rPr>
              <a:t>documentation</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Nick Strayer’s “</a:t>
            </a:r>
            <a:r>
              <a:rPr lang="en" sz="1800" u="sng">
                <a:solidFill>
                  <a:schemeClr val="hlink"/>
                </a:solidFill>
                <a:latin typeface="Helvetica Neue"/>
                <a:ea typeface="Helvetica Neue"/>
                <a:cs typeface="Helvetica Neue"/>
                <a:sym typeface="Helvetica Neue"/>
                <a:hlinkClick r:id="rId5"/>
              </a:rPr>
              <a:t>Building a Data Driven CV with R</a:t>
            </a:r>
            <a:r>
              <a:rPr lang="en" sz="1800">
                <a:latin typeface="Helvetica Neue"/>
                <a:ea typeface="Helvetica Neue"/>
                <a:cs typeface="Helvetica Neue"/>
                <a:sym typeface="Helvetica Neue"/>
              </a:rPr>
              <a:t>”</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RStudio’s pagedown Github </a:t>
            </a:r>
            <a:r>
              <a:rPr lang="en" sz="1800" u="sng">
                <a:solidFill>
                  <a:schemeClr val="hlink"/>
                </a:solidFill>
                <a:latin typeface="Helvetica Neue"/>
                <a:ea typeface="Helvetica Neue"/>
                <a:cs typeface="Helvetica Neue"/>
                <a:sym typeface="Helvetica Neue"/>
                <a:hlinkClick r:id="rId6"/>
              </a:rPr>
              <a:t>repo</a:t>
            </a:r>
            <a:endParaRPr sz="1800">
              <a:latin typeface="Helvetica Neue"/>
              <a:ea typeface="Helvetica Neue"/>
              <a:cs typeface="Helvetica Neue"/>
              <a:sym typeface="Helvetica Neue"/>
            </a:endParaRPr>
          </a:p>
        </p:txBody>
      </p:sp>
      <p:pic>
        <p:nvPicPr>
          <p:cNvPr id="549" name="Google Shape;549;p101"/>
          <p:cNvPicPr preferRelativeResize="0"/>
          <p:nvPr/>
        </p:nvPicPr>
        <p:blipFill>
          <a:blip r:embed="rId7">
            <a:alphaModFix/>
          </a:blip>
          <a:stretch>
            <a:fillRect/>
          </a:stretch>
        </p:blipFill>
        <p:spPr>
          <a:xfrm>
            <a:off x="6410050" y="827875"/>
            <a:ext cx="2429150" cy="34877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102"/>
          <p:cNvSpPr txBox="1"/>
          <p:nvPr>
            <p:ph idx="4294967295" type="title"/>
          </p:nvPr>
        </p:nvSpPr>
        <p:spPr>
          <a:xfrm>
            <a:off x="2209650" y="2011500"/>
            <a:ext cx="4724700" cy="11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One Last Thing...</a:t>
            </a:r>
            <a:endParaRPr sz="3600">
              <a:solidFill>
                <a:srgbClr val="88398A"/>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103"/>
          <p:cNvSpPr txBox="1"/>
          <p:nvPr>
            <p:ph idx="4294967295" type="title"/>
          </p:nvPr>
        </p:nvSpPr>
        <p:spPr>
          <a:xfrm>
            <a:off x="657675" y="472350"/>
            <a:ext cx="7257300" cy="8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88398A"/>
                </a:solidFill>
              </a:rPr>
              <a:t>Career Consulting Services!</a:t>
            </a:r>
            <a:endParaRPr sz="3600">
              <a:solidFill>
                <a:srgbClr val="88398A"/>
              </a:solidFill>
            </a:endParaRPr>
          </a:p>
        </p:txBody>
      </p:sp>
      <p:sp>
        <p:nvSpPr>
          <p:cNvPr id="560" name="Google Shape;560;p103"/>
          <p:cNvSpPr txBox="1"/>
          <p:nvPr/>
        </p:nvSpPr>
        <p:spPr>
          <a:xfrm>
            <a:off x="730725" y="1491100"/>
            <a:ext cx="7111200" cy="2932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I am launching my Career Consulting Services business!</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5+ years of career consulting experience</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Career consulting offerings for diverse genders and LGBTQ+ folks navigating the tech space.</a:t>
            </a:r>
            <a:endParaRPr sz="1800">
              <a:latin typeface="Helvetica Neue"/>
              <a:ea typeface="Helvetica Neue"/>
              <a:cs typeface="Helvetica Neue"/>
              <a:sym typeface="Helvetica Neue"/>
            </a:endParaRPr>
          </a:p>
          <a:p>
            <a:pPr indent="-342900" lvl="1" marL="9144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Resumes</a:t>
            </a:r>
            <a:endParaRPr sz="1800">
              <a:latin typeface="Helvetica Neue"/>
              <a:ea typeface="Helvetica Neue"/>
              <a:cs typeface="Helvetica Neue"/>
              <a:sym typeface="Helvetica Neue"/>
            </a:endParaRPr>
          </a:p>
          <a:p>
            <a:pPr indent="-342900" lvl="1" marL="914400" rtl="0" algn="l">
              <a:spcBef>
                <a:spcPts val="0"/>
              </a:spcBef>
              <a:spcAft>
                <a:spcPts val="0"/>
              </a:spcAft>
              <a:buSzPts val="1800"/>
              <a:buFont typeface="Helvetica Neue"/>
              <a:buChar char="○"/>
            </a:pPr>
            <a:r>
              <a:rPr lang="en" sz="1800">
                <a:latin typeface="Helvetica Neue"/>
                <a:ea typeface="Helvetica Neue"/>
                <a:cs typeface="Helvetica Neue"/>
                <a:sym typeface="Helvetica Neue"/>
              </a:rPr>
              <a:t>Cover Letters</a:t>
            </a:r>
            <a:endParaRPr sz="1800">
              <a:latin typeface="Helvetica Neue"/>
              <a:ea typeface="Helvetica Neue"/>
              <a:cs typeface="Helvetica Neue"/>
              <a:sym typeface="Helvetica Neue"/>
            </a:endParaRPr>
          </a:p>
          <a:p>
            <a:pPr indent="-342900" lvl="1" marL="914400" rtl="0" algn="l">
              <a:spcBef>
                <a:spcPts val="0"/>
              </a:spcBef>
              <a:spcAft>
                <a:spcPts val="0"/>
              </a:spcAft>
              <a:buSzPts val="1800"/>
              <a:buFont typeface="Helvetica Neue"/>
              <a:buChar char="○"/>
            </a:pPr>
            <a:r>
              <a:rPr lang="en" sz="1800">
                <a:latin typeface="Helvetica Neue"/>
                <a:ea typeface="Helvetica Neue"/>
                <a:cs typeface="Helvetica Neue"/>
                <a:sym typeface="Helvetica Neue"/>
              </a:rPr>
              <a:t>Interview prep</a:t>
            </a:r>
            <a:endParaRPr sz="1800">
              <a:latin typeface="Helvetica Neue"/>
              <a:ea typeface="Helvetica Neue"/>
              <a:cs typeface="Helvetica Neue"/>
              <a:sym typeface="Helvetica Neue"/>
            </a:endParaRPr>
          </a:p>
          <a:p>
            <a:pPr indent="-342900" lvl="1" marL="914400" rtl="0" algn="l">
              <a:spcBef>
                <a:spcPts val="0"/>
              </a:spcBef>
              <a:spcAft>
                <a:spcPts val="0"/>
              </a:spcAft>
              <a:buSzPts val="1800"/>
              <a:buFont typeface="Helvetica Neue"/>
              <a:buChar char="○"/>
            </a:pPr>
            <a:r>
              <a:rPr lang="en" sz="1800">
                <a:latin typeface="Helvetica Neue"/>
                <a:ea typeface="Helvetica Neue"/>
                <a:cs typeface="Helvetica Neue"/>
                <a:sym typeface="Helvetica Neue"/>
              </a:rPr>
              <a:t>Salary negotiation</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Rates are flexible + sliding scale</a:t>
            </a:r>
            <a:endParaRPr sz="1800">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104"/>
          <p:cNvSpPr txBox="1"/>
          <p:nvPr>
            <p:ph idx="4294967295" type="title"/>
          </p:nvPr>
        </p:nvSpPr>
        <p:spPr>
          <a:xfrm>
            <a:off x="496950" y="214825"/>
            <a:ext cx="3808800" cy="11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Thank You!</a:t>
            </a:r>
            <a:endParaRPr sz="3600">
              <a:solidFill>
                <a:srgbClr val="88398A"/>
              </a:solidFill>
            </a:endParaRPr>
          </a:p>
        </p:txBody>
      </p:sp>
      <p:pic>
        <p:nvPicPr>
          <p:cNvPr id="566" name="Google Shape;566;p104"/>
          <p:cNvPicPr preferRelativeResize="0"/>
          <p:nvPr/>
        </p:nvPicPr>
        <p:blipFill>
          <a:blip r:embed="rId3">
            <a:alphaModFix/>
          </a:blip>
          <a:stretch>
            <a:fillRect/>
          </a:stretch>
        </p:blipFill>
        <p:spPr>
          <a:xfrm>
            <a:off x="4617575" y="971450"/>
            <a:ext cx="4398525" cy="3503375"/>
          </a:xfrm>
          <a:prstGeom prst="rect">
            <a:avLst/>
          </a:prstGeom>
          <a:noFill/>
          <a:ln>
            <a:noFill/>
          </a:ln>
        </p:spPr>
      </p:pic>
      <p:sp>
        <p:nvSpPr>
          <p:cNvPr id="567" name="Google Shape;567;p104"/>
          <p:cNvSpPr txBox="1"/>
          <p:nvPr/>
        </p:nvSpPr>
        <p:spPr>
          <a:xfrm>
            <a:off x="39075" y="2011500"/>
            <a:ext cx="4724700" cy="196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Connect with me on Twitter </a:t>
            </a:r>
            <a:r>
              <a:rPr lang="en" sz="2400" u="sng">
                <a:solidFill>
                  <a:schemeClr val="hlink"/>
                </a:solidFill>
                <a:latin typeface="Helvetica Neue"/>
                <a:ea typeface="Helvetica Neue"/>
                <a:cs typeface="Helvetica Neue"/>
                <a:sym typeface="Helvetica Neue"/>
                <a:hlinkClick r:id="rId4"/>
              </a:rPr>
              <a:t>@Scar_Data</a:t>
            </a:r>
            <a:r>
              <a:rPr lang="en" sz="2400">
                <a:latin typeface="Helvetica Neue"/>
                <a:ea typeface="Helvetica Neue"/>
                <a:cs typeface="Helvetica Neue"/>
                <a:sym typeface="Helvetica Neue"/>
              </a:rPr>
              <a:t> or </a:t>
            </a:r>
            <a:r>
              <a:rPr lang="en" sz="2400" u="sng">
                <a:solidFill>
                  <a:schemeClr val="hlink"/>
                </a:solidFill>
                <a:latin typeface="Helvetica Neue"/>
                <a:ea typeface="Helvetica Neue"/>
                <a:cs typeface="Helvetica Neue"/>
                <a:sym typeface="Helvetica Neue"/>
                <a:hlinkClick r:id="rId5"/>
              </a:rPr>
              <a:t>LinkedIn</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winters.scarlett.e@gmail.com</a:t>
            </a:r>
            <a:endParaRPr sz="24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descr="pasted-image.tiff" id="375" name="Google Shape;375;p75"/>
          <p:cNvPicPr preferRelativeResize="0"/>
          <p:nvPr/>
        </p:nvPicPr>
        <p:blipFill rotWithShape="1">
          <a:blip r:embed="rId3">
            <a:alphaModFix/>
          </a:blip>
          <a:srcRect b="0" l="6863" r="5147" t="0"/>
          <a:stretch/>
        </p:blipFill>
        <p:spPr>
          <a:xfrm>
            <a:off x="488750" y="727700"/>
            <a:ext cx="3386999" cy="3848999"/>
          </a:xfrm>
          <a:prstGeom prst="rect">
            <a:avLst/>
          </a:prstGeom>
          <a:noFill/>
          <a:ln>
            <a:noFill/>
          </a:ln>
        </p:spPr>
      </p:pic>
      <p:sp>
        <p:nvSpPr>
          <p:cNvPr id="376" name="Google Shape;376;p75"/>
          <p:cNvSpPr txBox="1"/>
          <p:nvPr>
            <p:ph idx="4294967295" type="body"/>
          </p:nvPr>
        </p:nvSpPr>
        <p:spPr>
          <a:xfrm>
            <a:off x="4055275" y="1189390"/>
            <a:ext cx="4538700" cy="29256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562457"/>
              </a:buClr>
              <a:buSzPts val="1800"/>
              <a:buFont typeface="Helvetica Neue"/>
              <a:buNone/>
            </a:pPr>
            <a:r>
              <a:rPr b="0" i="0" lang="en" sz="2400" u="none" cap="none" strike="noStrike">
                <a:solidFill>
                  <a:srgbClr val="999999"/>
                </a:solidFill>
                <a:latin typeface="Helvetica Neue"/>
                <a:ea typeface="Helvetica Neue"/>
                <a:cs typeface="Helvetica Neue"/>
                <a:sym typeface="Helvetica Neue"/>
              </a:rPr>
              <a:t>Worldwide organization that  </a:t>
            </a:r>
            <a:r>
              <a:rPr b="0" i="0" lang="en" sz="2400" u="none" cap="none" strike="noStrike">
                <a:solidFill>
                  <a:srgbClr val="88398A"/>
                </a:solidFill>
                <a:latin typeface="Helvetica Neue"/>
                <a:ea typeface="Helvetica Neue"/>
                <a:cs typeface="Helvetica Neue"/>
                <a:sym typeface="Helvetica Neue"/>
              </a:rPr>
              <a:t>promotes</a:t>
            </a:r>
            <a:r>
              <a:rPr b="0" i="0" lang="en" sz="2400" u="none" cap="none" strike="noStrike">
                <a:solidFill>
                  <a:srgbClr val="999999"/>
                </a:solidFill>
                <a:latin typeface="Helvetica Neue"/>
                <a:ea typeface="Helvetica Neue"/>
                <a:cs typeface="Helvetica Neue"/>
                <a:sym typeface="Helvetica Neue"/>
              </a:rPr>
              <a:t> </a:t>
            </a:r>
            <a:r>
              <a:rPr b="1" i="0" lang="en" sz="2400" u="none" cap="none" strike="noStrike">
                <a:solidFill>
                  <a:srgbClr val="88398A"/>
                </a:solidFill>
                <a:latin typeface="Helvetica Neue"/>
                <a:ea typeface="Helvetica Neue"/>
                <a:cs typeface="Helvetica Neue"/>
                <a:sym typeface="Helvetica Neue"/>
              </a:rPr>
              <a:t>gender diversity</a:t>
            </a:r>
            <a:r>
              <a:rPr b="0" i="0" lang="en" sz="2400" u="none" cap="none" strike="noStrike">
                <a:solidFill>
                  <a:srgbClr val="999999"/>
                </a:solidFill>
                <a:latin typeface="Helvetica Neue"/>
                <a:ea typeface="Helvetica Neue"/>
                <a:cs typeface="Helvetica Neue"/>
                <a:sym typeface="Helvetica Neue"/>
              </a:rPr>
              <a:t> in the </a:t>
            </a:r>
            <a:r>
              <a:rPr b="1" i="0" lang="en" sz="2400" u="none" cap="none" strike="noStrike">
                <a:solidFill>
                  <a:srgbClr val="88398A"/>
                </a:solidFill>
                <a:latin typeface="Helvetica Neue"/>
                <a:ea typeface="Helvetica Neue"/>
                <a:cs typeface="Helvetica Neue"/>
                <a:sym typeface="Helvetica Neue"/>
              </a:rPr>
              <a:t>R</a:t>
            </a:r>
            <a:r>
              <a:rPr b="0" i="0" lang="en" sz="2400" u="none" cap="none" strike="noStrike">
                <a:solidFill>
                  <a:srgbClr val="999999"/>
                </a:solidFill>
                <a:latin typeface="Helvetica Neue"/>
                <a:ea typeface="Helvetica Neue"/>
                <a:cs typeface="Helvetica Neue"/>
                <a:sym typeface="Helvetica Neue"/>
              </a:rPr>
              <a:t> community via </a:t>
            </a:r>
            <a:r>
              <a:rPr b="0" i="0" lang="en" sz="2400" u="none" cap="none" strike="noStrike">
                <a:solidFill>
                  <a:srgbClr val="88398A"/>
                </a:solidFill>
                <a:latin typeface="Helvetica Neue"/>
                <a:ea typeface="Helvetica Neue"/>
                <a:cs typeface="Helvetica Neue"/>
                <a:sym typeface="Helvetica Neue"/>
              </a:rPr>
              <a:t>meetups and mentorship</a:t>
            </a:r>
            <a:r>
              <a:rPr b="0" i="0" lang="en" sz="2400" u="none" cap="none" strike="noStrike">
                <a:solidFill>
                  <a:srgbClr val="999999"/>
                </a:solidFill>
                <a:latin typeface="Helvetica Neue"/>
                <a:ea typeface="Helvetica Neue"/>
                <a:cs typeface="Helvetica Neue"/>
                <a:sym typeface="Helvetica Neue"/>
              </a:rPr>
              <a:t> in a </a:t>
            </a:r>
            <a:r>
              <a:rPr b="1" i="0" lang="en" sz="2400" u="none" cap="none" strike="noStrike">
                <a:solidFill>
                  <a:srgbClr val="88398A"/>
                </a:solidFill>
                <a:latin typeface="Helvetica Neue"/>
                <a:ea typeface="Helvetica Neue"/>
                <a:cs typeface="Helvetica Neue"/>
                <a:sym typeface="Helvetica Neue"/>
              </a:rPr>
              <a:t>friendly</a:t>
            </a:r>
            <a:r>
              <a:rPr b="0" i="0" lang="en" sz="2400" u="none" cap="none" strike="noStrike">
                <a:solidFill>
                  <a:srgbClr val="999999"/>
                </a:solidFill>
                <a:latin typeface="Helvetica Neue"/>
                <a:ea typeface="Helvetica Neue"/>
                <a:cs typeface="Helvetica Neue"/>
                <a:sym typeface="Helvetica Neue"/>
              </a:rPr>
              <a:t> and </a:t>
            </a:r>
            <a:r>
              <a:rPr b="1" i="0" lang="en" sz="2400" u="none" cap="none" strike="noStrike">
                <a:solidFill>
                  <a:srgbClr val="88398A"/>
                </a:solidFill>
                <a:latin typeface="Helvetica Neue"/>
                <a:ea typeface="Helvetica Neue"/>
                <a:cs typeface="Helvetica Neue"/>
                <a:sym typeface="Helvetica Neue"/>
              </a:rPr>
              <a:t>safe</a:t>
            </a:r>
            <a:r>
              <a:rPr b="0" i="0" lang="en" sz="2400" u="none" cap="none" strike="noStrike">
                <a:solidFill>
                  <a:srgbClr val="999999"/>
                </a:solidFill>
                <a:latin typeface="Helvetica Neue"/>
                <a:ea typeface="Helvetica Neue"/>
                <a:cs typeface="Helvetica Neue"/>
                <a:sym typeface="Helvetica Neue"/>
              </a:rPr>
              <a:t> </a:t>
            </a:r>
            <a:r>
              <a:rPr b="0" i="0" lang="en" sz="2400" u="none" cap="none" strike="noStrike">
                <a:solidFill>
                  <a:srgbClr val="88398A"/>
                </a:solidFill>
                <a:latin typeface="Helvetica Neue"/>
                <a:ea typeface="Helvetica Neue"/>
                <a:cs typeface="Helvetica Neue"/>
                <a:sym typeface="Helvetica Neue"/>
              </a:rPr>
              <a:t>environment</a:t>
            </a:r>
            <a:endParaRPr b="0" i="0" sz="1800" u="none" cap="none" strike="noStrike">
              <a:solidFill>
                <a:srgbClr val="88398A"/>
              </a:solidFill>
              <a:latin typeface="Helvetica Neue"/>
              <a:ea typeface="Helvetica Neue"/>
              <a:cs typeface="Helvetica Neue"/>
              <a:sym typeface="Helvetica Neue"/>
            </a:endParaRPr>
          </a:p>
        </p:txBody>
      </p:sp>
      <p:sp>
        <p:nvSpPr>
          <p:cNvPr id="377" name="Google Shape;377;p75"/>
          <p:cNvSpPr txBox="1"/>
          <p:nvPr/>
        </p:nvSpPr>
        <p:spPr>
          <a:xfrm>
            <a:off x="488750" y="175200"/>
            <a:ext cx="6882900" cy="87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88398A"/>
                </a:solidFill>
                <a:latin typeface="Helvetica Neue"/>
                <a:ea typeface="Helvetica Neue"/>
                <a:cs typeface="Helvetica Neue"/>
                <a:sym typeface="Helvetica Neue"/>
              </a:rPr>
              <a:t>R-Ladies: 160+ Chapters &amp; Growing!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76"/>
          <p:cNvSpPr txBox="1"/>
          <p:nvPr>
            <p:ph type="title"/>
          </p:nvPr>
        </p:nvSpPr>
        <p:spPr>
          <a:xfrm>
            <a:off x="692025" y="422500"/>
            <a:ext cx="5973300" cy="11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181818"/>
              </a:buClr>
              <a:buSzPts val="2600"/>
              <a:buFont typeface="Helvetica Neue"/>
              <a:buNone/>
            </a:pPr>
            <a:r>
              <a:rPr lang="en">
                <a:solidFill>
                  <a:srgbClr val="88398A"/>
                </a:solidFill>
              </a:rPr>
              <a:t>R-Ladies meetups</a:t>
            </a:r>
            <a:endParaRPr>
              <a:solidFill>
                <a:srgbClr val="88398A"/>
              </a:solidFill>
            </a:endParaRPr>
          </a:p>
          <a:p>
            <a:pPr indent="0" lvl="0" marL="0" marR="0" rtl="0" algn="l">
              <a:lnSpc>
                <a:spcPct val="100000"/>
              </a:lnSpc>
              <a:spcBef>
                <a:spcPts val="0"/>
              </a:spcBef>
              <a:spcAft>
                <a:spcPts val="0"/>
              </a:spcAft>
              <a:buClr>
                <a:srgbClr val="181818"/>
              </a:buClr>
              <a:buSzPts val="2600"/>
              <a:buFont typeface="Helvetica Neue"/>
              <a:buNone/>
            </a:pPr>
            <a:r>
              <a:rPr b="1" i="0" lang="en" sz="2600" u="none" cap="none" strike="noStrike">
                <a:solidFill>
                  <a:srgbClr val="88398A"/>
                </a:solidFill>
                <a:latin typeface="Helvetica Neue"/>
                <a:ea typeface="Helvetica Neue"/>
                <a:cs typeface="Helvetica Neue"/>
                <a:sym typeface="Helvetica Neue"/>
              </a:rPr>
              <a:t>Code of Conduct</a:t>
            </a:r>
            <a:endParaRPr b="1" i="0" sz="2600" u="none" cap="none" strike="noStrike">
              <a:solidFill>
                <a:srgbClr val="88398A"/>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181818"/>
              </a:buClr>
              <a:buSzPts val="2600"/>
              <a:buFont typeface="Helvetica Neue"/>
              <a:buNone/>
            </a:pPr>
            <a:r>
              <a:rPr b="1" i="0" lang="en" sz="1800" u="none" cap="none" strike="noStrike">
                <a:solidFill>
                  <a:srgbClr val="88398A"/>
                </a:solidFill>
                <a:latin typeface="Helvetica Neue"/>
                <a:ea typeface="Helvetica Neue"/>
                <a:cs typeface="Helvetica Neue"/>
                <a:sym typeface="Helvetica Neue"/>
              </a:rPr>
              <a:t>(taken from R-Ladies Global)</a:t>
            </a:r>
            <a:endParaRPr b="1" i="0" sz="1800" u="none" cap="none" strike="noStrike">
              <a:solidFill>
                <a:srgbClr val="88398A"/>
              </a:solidFill>
              <a:latin typeface="Helvetica Neue"/>
              <a:ea typeface="Helvetica Neue"/>
              <a:cs typeface="Helvetica Neue"/>
              <a:sym typeface="Helvetica Neue"/>
            </a:endParaRPr>
          </a:p>
        </p:txBody>
      </p:sp>
      <p:sp>
        <p:nvSpPr>
          <p:cNvPr id="383" name="Google Shape;383;p76"/>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400" u="none" cap="none" strike="noStrike">
                <a:solidFill>
                  <a:srgbClr val="24292E"/>
                </a:solidFill>
                <a:highlight>
                  <a:srgbClr val="FFFFFF"/>
                </a:highlight>
                <a:latin typeface="Arial"/>
                <a:ea typeface="Arial"/>
                <a:cs typeface="Arial"/>
                <a:sym typeface="Arial"/>
              </a:rPr>
              <a:t>R-Ladies is dedicated to providing a </a:t>
            </a:r>
            <a:r>
              <a:rPr b="1" i="0" lang="en" sz="1400" u="none" cap="none" strike="noStrike">
                <a:solidFill>
                  <a:srgbClr val="88398A"/>
                </a:solidFill>
                <a:highlight>
                  <a:srgbClr val="FFFFFF"/>
                </a:highlight>
                <a:latin typeface="Arial"/>
                <a:ea typeface="Arial"/>
                <a:cs typeface="Arial"/>
                <a:sym typeface="Arial"/>
              </a:rPr>
              <a:t>harassment-free experience</a:t>
            </a:r>
            <a:r>
              <a:rPr b="0" i="0" lang="en" sz="1400" u="none" cap="none" strike="noStrike">
                <a:solidFill>
                  <a:srgbClr val="24292E"/>
                </a:solidFill>
                <a:highlight>
                  <a:srgbClr val="FFFFFF"/>
                </a:highlight>
                <a:latin typeface="Arial"/>
                <a:ea typeface="Arial"/>
                <a:cs typeface="Arial"/>
                <a:sym typeface="Arial"/>
              </a:rPr>
              <a:t> for everyone. We do not tolerate harassment of participants in any form.</a:t>
            </a:r>
            <a:endParaRPr b="0" i="0" sz="1400" u="none" cap="none" strike="noStrike">
              <a:solidFill>
                <a:srgbClr val="24292E"/>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400" u="none" cap="none" strike="noStrike">
                <a:solidFill>
                  <a:srgbClr val="24292E"/>
                </a:solidFill>
                <a:highlight>
                  <a:srgbClr val="FFFFFF"/>
                </a:highlight>
                <a:latin typeface="Arial"/>
                <a:ea typeface="Arial"/>
                <a:cs typeface="Arial"/>
                <a:sym typeface="Arial"/>
              </a:rPr>
              <a:t>This code of conduct applies to </a:t>
            </a:r>
            <a:r>
              <a:rPr b="1" i="0" lang="en" sz="1400" u="none" cap="none" strike="noStrike">
                <a:solidFill>
                  <a:srgbClr val="88398A"/>
                </a:solidFill>
                <a:highlight>
                  <a:srgbClr val="FFFFFF"/>
                </a:highlight>
                <a:latin typeface="Arial"/>
                <a:ea typeface="Arial"/>
                <a:cs typeface="Arial"/>
                <a:sym typeface="Arial"/>
              </a:rPr>
              <a:t>all R-Ladies spaces,</a:t>
            </a:r>
            <a:r>
              <a:rPr b="0" i="0" lang="en" sz="1400" u="none" cap="none" strike="noStrike">
                <a:solidFill>
                  <a:srgbClr val="24292E"/>
                </a:solidFill>
                <a:highlight>
                  <a:srgbClr val="FFFFFF"/>
                </a:highlight>
                <a:latin typeface="Arial"/>
                <a:ea typeface="Arial"/>
                <a:cs typeface="Arial"/>
                <a:sym typeface="Arial"/>
              </a:rPr>
              <a:t> including meetups, Twitter, Slack, mailing lists, both online and offline. Anyone who violates this code of conduct may be sanctioned or expelled from these spaces at the discretion of the Founding Members.</a:t>
            </a:r>
            <a:endParaRPr b="0" i="0" sz="14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1200"/>
              </a:spcBef>
              <a:spcAft>
                <a:spcPts val="0"/>
              </a:spcAft>
              <a:buClr>
                <a:srgbClr val="562457"/>
              </a:buClr>
              <a:buSzPts val="1800"/>
              <a:buFont typeface="Helvetica Neue"/>
              <a:buNone/>
            </a:pPr>
            <a:r>
              <a:t/>
            </a:r>
            <a:endParaRPr b="0" i="0" sz="1800" u="none" cap="none" strike="noStrike">
              <a:solidFill>
                <a:srgbClr val="181818"/>
              </a:solidFill>
              <a:latin typeface="Helvetica Neue"/>
              <a:ea typeface="Helvetica Neue"/>
              <a:cs typeface="Helvetica Neue"/>
              <a:sym typeface="Helvetica Neue"/>
            </a:endParaRPr>
          </a:p>
        </p:txBody>
      </p:sp>
      <p:sp>
        <p:nvSpPr>
          <p:cNvPr id="384" name="Google Shape;384;p76"/>
          <p:cNvSpPr txBox="1"/>
          <p:nvPr>
            <p:ph idx="2" type="body"/>
          </p:nvPr>
        </p:nvSpPr>
        <p:spPr>
          <a:xfrm>
            <a:off x="4239900" y="2403000"/>
            <a:ext cx="3984300" cy="258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562457"/>
              </a:buClr>
              <a:buSzPts val="1800"/>
              <a:buFont typeface="Helvetica Neue"/>
              <a:buNone/>
            </a:pPr>
            <a:r>
              <a:rPr b="0" i="0" lang="en" sz="1400" u="none" cap="none" strike="noStrike">
                <a:solidFill>
                  <a:srgbClr val="24292E"/>
                </a:solidFill>
                <a:highlight>
                  <a:srgbClr val="FFFFFF"/>
                </a:highlight>
                <a:latin typeface="Arial"/>
                <a:ea typeface="Arial"/>
                <a:cs typeface="Arial"/>
                <a:sym typeface="Arial"/>
              </a:rPr>
              <a:t>If you are being harassed by a member/guest/participant of/at R-Ladies, notice that someone else is being harassed, or have any other concerns, please contact the Founding Members via reporting@rladies.org. </a:t>
            </a:r>
            <a:endParaRPr b="0" i="0" sz="1400" u="none" cap="none" strike="noStrike">
              <a:solidFill>
                <a:srgbClr val="24292E"/>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0" lang="en" sz="1400" u="none" cap="none" strike="noStrike">
                <a:solidFill>
                  <a:srgbClr val="24292E"/>
                </a:solidFill>
                <a:highlight>
                  <a:srgbClr val="FFFFFF"/>
                </a:highlight>
                <a:latin typeface="Arial"/>
                <a:ea typeface="Arial"/>
                <a:cs typeface="Arial"/>
                <a:sym typeface="Arial"/>
              </a:rPr>
              <a:t>Please email us at: </a:t>
            </a:r>
            <a:r>
              <a:rPr b="1" i="0" lang="en" sz="1400" u="sng" cap="none" strike="noStrike">
                <a:solidFill>
                  <a:schemeClr val="hlink"/>
                </a:solidFill>
                <a:highlight>
                  <a:srgbClr val="FFFFFF"/>
                </a:highlight>
                <a:latin typeface="Arial"/>
                <a:ea typeface="Arial"/>
                <a:cs typeface="Arial"/>
                <a:sym typeface="Arial"/>
                <a:hlinkClick r:id="rId3"/>
              </a:rPr>
              <a:t>chicago@rladies.org</a:t>
            </a:r>
            <a:r>
              <a:rPr b="1" i="0" lang="en" sz="1400" u="none" cap="none" strike="noStrike">
                <a:solidFill>
                  <a:srgbClr val="24292E"/>
                </a:solidFill>
                <a:highlight>
                  <a:srgbClr val="FFFFFF"/>
                </a:highlight>
                <a:latin typeface="Arial"/>
                <a:ea typeface="Arial"/>
                <a:cs typeface="Arial"/>
                <a:sym typeface="Arial"/>
              </a:rPr>
              <a:t>, or send us a direct message in our Slack group.</a:t>
            </a:r>
            <a:endParaRPr b="1" i="0" sz="1400" u="none" cap="none" strike="noStrike">
              <a:solidFill>
                <a:srgbClr val="24292E"/>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2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600"/>
              </a:spcBef>
              <a:spcAft>
                <a:spcPts val="0"/>
              </a:spcAft>
              <a:buClr>
                <a:srgbClr val="562457"/>
              </a:buClr>
              <a:buSzPts val="1800"/>
              <a:buFont typeface="Helvetica Neue"/>
              <a:buNone/>
            </a:pPr>
            <a:r>
              <a:t/>
            </a:r>
            <a:endParaRPr b="0" i="0" sz="1800" u="none" cap="none" strike="noStrike">
              <a:solidFill>
                <a:srgbClr val="181818"/>
              </a:solidFill>
              <a:latin typeface="Helvetica Neue"/>
              <a:ea typeface="Helvetica Neue"/>
              <a:cs typeface="Helvetica Neue"/>
              <a:sym typeface="Helvetica Neue"/>
            </a:endParaRPr>
          </a:p>
        </p:txBody>
      </p:sp>
      <p:sp>
        <p:nvSpPr>
          <p:cNvPr id="385" name="Google Shape;385;p76"/>
          <p:cNvSpPr txBox="1"/>
          <p:nvPr>
            <p:ph idx="1" type="body"/>
          </p:nvPr>
        </p:nvSpPr>
        <p:spPr>
          <a:xfrm>
            <a:off x="4239900" y="527350"/>
            <a:ext cx="3582000" cy="647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1400" u="none" cap="none" strike="noStrike">
                <a:solidFill>
                  <a:srgbClr val="24292E"/>
                </a:solidFill>
                <a:highlight>
                  <a:srgbClr val="FFFFFF"/>
                </a:highlight>
                <a:latin typeface="Arial"/>
                <a:ea typeface="Arial"/>
                <a:cs typeface="Arial"/>
                <a:sym typeface="Arial"/>
              </a:rPr>
              <a:t>Find this online at: </a:t>
            </a:r>
            <a:r>
              <a:rPr b="1" i="0" lang="en" sz="1400" u="sng" cap="none" strike="noStrike">
                <a:solidFill>
                  <a:schemeClr val="hlink"/>
                </a:solidFill>
                <a:highlight>
                  <a:srgbClr val="FFFFFF"/>
                </a:highlight>
                <a:latin typeface="Arial"/>
                <a:ea typeface="Arial"/>
                <a:cs typeface="Arial"/>
                <a:sym typeface="Arial"/>
                <a:hlinkClick r:id="rId4"/>
              </a:rPr>
              <a:t>https://rladies.org/code-of-conduct/</a:t>
            </a:r>
            <a:endParaRPr b="1" sz="1400">
              <a:solidFill>
                <a:srgbClr val="24292E"/>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1" sz="1400">
              <a:solidFill>
                <a:srgbClr val="24292E"/>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lang="en" sz="1400">
                <a:solidFill>
                  <a:srgbClr val="24292E"/>
                </a:solidFill>
                <a:highlight>
                  <a:srgbClr val="FFFFFF"/>
                </a:highlight>
                <a:latin typeface="Arial"/>
                <a:ea typeface="Arial"/>
                <a:cs typeface="Arial"/>
                <a:sym typeface="Arial"/>
              </a:rPr>
              <a:t>R Consortium Code of Conduct: </a:t>
            </a:r>
            <a:r>
              <a:rPr b="1" lang="en" sz="1400" u="sng">
                <a:solidFill>
                  <a:schemeClr val="hlink"/>
                </a:solidFill>
                <a:highlight>
                  <a:srgbClr val="FFFFFF"/>
                </a:highlight>
                <a:latin typeface="Arial"/>
                <a:ea typeface="Arial"/>
                <a:cs typeface="Arial"/>
                <a:sym typeface="Arial"/>
                <a:hlinkClick r:id="rId5"/>
              </a:rPr>
              <a:t>https://wiki.r-consortium.org/view/R_Consortium_and_the_R_Community_Code_of_Conduct</a:t>
            </a:r>
            <a:r>
              <a:rPr b="1" lang="en" sz="1400">
                <a:solidFill>
                  <a:srgbClr val="24292E"/>
                </a:solidFill>
                <a:highlight>
                  <a:srgbClr val="FFFFFF"/>
                </a:highlight>
                <a:latin typeface="Arial"/>
                <a:ea typeface="Arial"/>
                <a:cs typeface="Arial"/>
                <a:sym typeface="Arial"/>
              </a:rPr>
              <a:t> </a:t>
            </a:r>
            <a:endParaRPr b="1" sz="1400">
              <a:solidFill>
                <a:srgbClr val="24292E"/>
              </a:solidFill>
              <a:highlight>
                <a:srgbClr val="FFFFFF"/>
              </a:highlight>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24292E"/>
              </a:solidFill>
              <a:highlight>
                <a:srgbClr val="FFFFFF"/>
              </a:highlight>
              <a:latin typeface="Arial"/>
              <a:ea typeface="Arial"/>
              <a:cs typeface="Arial"/>
              <a:sym typeface="Arial"/>
            </a:endParaRPr>
          </a:p>
          <a:p>
            <a:pPr indent="0" lvl="0" marL="0" marR="0" rtl="0" algn="l">
              <a:lnSpc>
                <a:spcPct val="100000"/>
              </a:lnSpc>
              <a:spcBef>
                <a:spcPts val="1200"/>
              </a:spcBef>
              <a:spcAft>
                <a:spcPts val="0"/>
              </a:spcAft>
              <a:buClr>
                <a:srgbClr val="562457"/>
              </a:buClr>
              <a:buSzPts val="1800"/>
              <a:buFont typeface="Helvetica Neue"/>
              <a:buNone/>
            </a:pPr>
            <a:r>
              <a:t/>
            </a:r>
            <a:endParaRPr b="0" i="0" sz="1800" u="none" cap="none" strike="noStrike">
              <a:solidFill>
                <a:srgbClr val="181818"/>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77"/>
          <p:cNvSpPr txBox="1"/>
          <p:nvPr>
            <p:ph type="title"/>
          </p:nvPr>
        </p:nvSpPr>
        <p:spPr>
          <a:xfrm>
            <a:off x="436950" y="708225"/>
            <a:ext cx="82701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R-Ladies Chicago Statement on Power &amp; Privilege</a:t>
            </a:r>
            <a:endParaRPr>
              <a:solidFill>
                <a:srgbClr val="88398A"/>
              </a:solidFill>
            </a:endParaRPr>
          </a:p>
        </p:txBody>
      </p:sp>
      <p:sp>
        <p:nvSpPr>
          <p:cNvPr id="391" name="Google Shape;391;p77"/>
          <p:cNvSpPr txBox="1"/>
          <p:nvPr>
            <p:ph idx="1" type="body"/>
          </p:nvPr>
        </p:nvSpPr>
        <p:spPr>
          <a:xfrm>
            <a:off x="277350" y="1496450"/>
            <a:ext cx="8589300" cy="31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rPr b="1" lang="en">
                <a:solidFill>
                  <a:srgbClr val="562457"/>
                </a:solidFill>
              </a:rPr>
              <a:t>While you are ALL very welcome, this is primarily a space for women and gender minorities. We urge you to be mindful in your participation. We all bring varying degrees of power to this space and we'd like to remind you to be cognizant of your own power, position and privilege. Please take the space you need to engage with the event, but also make space for others to do the same.</a:t>
            </a:r>
            <a:endParaRPr b="1">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Google Shape;396;p78"/>
          <p:cNvPicPr preferRelativeResize="0"/>
          <p:nvPr/>
        </p:nvPicPr>
        <p:blipFill>
          <a:blip r:embed="rId3">
            <a:alphaModFix/>
          </a:blip>
          <a:stretch>
            <a:fillRect/>
          </a:stretch>
        </p:blipFill>
        <p:spPr>
          <a:xfrm>
            <a:off x="2754400" y="2148468"/>
            <a:ext cx="3388200" cy="2933333"/>
          </a:xfrm>
          <a:prstGeom prst="rect">
            <a:avLst/>
          </a:prstGeom>
          <a:noFill/>
          <a:ln>
            <a:noFill/>
          </a:ln>
        </p:spPr>
      </p:pic>
      <p:sp>
        <p:nvSpPr>
          <p:cNvPr id="397" name="Google Shape;397;p78"/>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181818"/>
              </a:buClr>
              <a:buSzPts val="1400"/>
              <a:buFont typeface="Helvetica Neue"/>
              <a:buNone/>
            </a:pPr>
            <a:r>
              <a:rPr lang="en">
                <a:solidFill>
                  <a:srgbClr val="562457"/>
                </a:solidFill>
              </a:rPr>
              <a:t>R-Ladies </a:t>
            </a:r>
            <a:endParaRPr>
              <a:solidFill>
                <a:srgbClr val="562457"/>
              </a:solidFill>
            </a:endParaRPr>
          </a:p>
          <a:p>
            <a:pPr indent="0" lvl="0" marL="0" rtl="0" algn="l">
              <a:spcBef>
                <a:spcPts val="0"/>
              </a:spcBef>
              <a:spcAft>
                <a:spcPts val="0"/>
              </a:spcAft>
              <a:buClr>
                <a:srgbClr val="181818"/>
              </a:buClr>
              <a:buSzPts val="1400"/>
              <a:buFont typeface="Helvetica Neue"/>
              <a:buNone/>
            </a:pPr>
            <a:r>
              <a:rPr lang="en">
                <a:solidFill>
                  <a:srgbClr val="562457"/>
                </a:solidFill>
              </a:rPr>
              <a:t>Chicago</a:t>
            </a:r>
            <a:endParaRPr b="0">
              <a:solidFill>
                <a:srgbClr val="562457"/>
              </a:solidFill>
            </a:endParaRPr>
          </a:p>
          <a:p>
            <a:pPr indent="0" lvl="0" marL="0" marR="0" rtl="0" algn="l">
              <a:lnSpc>
                <a:spcPct val="100000"/>
              </a:lnSpc>
              <a:spcBef>
                <a:spcPts val="0"/>
              </a:spcBef>
              <a:spcAft>
                <a:spcPts val="0"/>
              </a:spcAft>
              <a:buClr>
                <a:srgbClr val="562457"/>
              </a:buClr>
              <a:buSzPts val="1400"/>
              <a:buFont typeface="Helvetica Neue"/>
              <a:buNone/>
            </a:pPr>
            <a:r>
              <a:rPr b="1" i="0" lang="en" sz="1800" u="none" cap="none" strike="noStrike">
                <a:solidFill>
                  <a:schemeClr val="lt1"/>
                </a:solidFill>
                <a:latin typeface="Helvetica Neue"/>
                <a:ea typeface="Helvetica Neue"/>
                <a:cs typeface="Helvetica Neue"/>
                <a:sym typeface="Helvetica Neue"/>
              </a:rPr>
              <a:t>Number of R-LADIES</a:t>
            </a:r>
            <a:endParaRPr b="1" i="0" sz="2600" u="none" cap="none" strike="noStrike">
              <a:solidFill>
                <a:srgbClr val="88398A"/>
              </a:solidFill>
              <a:latin typeface="Helvetica Neue"/>
              <a:ea typeface="Helvetica Neue"/>
              <a:cs typeface="Helvetica Neue"/>
              <a:sym typeface="Helvetica Neue"/>
            </a:endParaRPr>
          </a:p>
        </p:txBody>
      </p:sp>
      <p:sp>
        <p:nvSpPr>
          <p:cNvPr id="398" name="Google Shape;398;p78"/>
          <p:cNvSpPr txBox="1"/>
          <p:nvPr>
            <p:ph idx="4294967295" type="body"/>
          </p:nvPr>
        </p:nvSpPr>
        <p:spPr>
          <a:xfrm>
            <a:off x="220275" y="1678625"/>
            <a:ext cx="3388200" cy="26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562457"/>
                </a:solidFill>
              </a:rPr>
              <a:t>Events:</a:t>
            </a:r>
            <a:endParaRPr sz="2000"/>
          </a:p>
          <a:p>
            <a:pPr indent="-342900" lvl="0" marL="457200" rtl="0" algn="l">
              <a:spcBef>
                <a:spcPts val="0"/>
              </a:spcBef>
              <a:spcAft>
                <a:spcPts val="0"/>
              </a:spcAft>
              <a:buSzPts val="1800"/>
              <a:buChar char="-"/>
            </a:pPr>
            <a:r>
              <a:rPr b="1" lang="en">
                <a:solidFill>
                  <a:srgbClr val="88398A"/>
                </a:solidFill>
              </a:rPr>
              <a:t>Tech talks </a:t>
            </a:r>
            <a:endParaRPr b="1">
              <a:solidFill>
                <a:srgbClr val="88398A"/>
              </a:solidFill>
            </a:endParaRPr>
          </a:p>
          <a:p>
            <a:pPr indent="-342900" lvl="0" marL="457200" rtl="0" algn="l">
              <a:spcBef>
                <a:spcPts val="0"/>
              </a:spcBef>
              <a:spcAft>
                <a:spcPts val="0"/>
              </a:spcAft>
              <a:buSzPts val="1800"/>
              <a:buChar char="-"/>
            </a:pPr>
            <a:r>
              <a:rPr b="1" lang="en">
                <a:solidFill>
                  <a:srgbClr val="88398A"/>
                </a:solidFill>
              </a:rPr>
              <a:t>Interactive data hackathons </a:t>
            </a:r>
            <a:endParaRPr b="1">
              <a:solidFill>
                <a:srgbClr val="88398A"/>
              </a:solidFill>
            </a:endParaRPr>
          </a:p>
          <a:p>
            <a:pPr indent="-342900" lvl="0" marL="457200" rtl="0" algn="l">
              <a:spcBef>
                <a:spcPts val="0"/>
              </a:spcBef>
              <a:spcAft>
                <a:spcPts val="0"/>
              </a:spcAft>
              <a:buSzPts val="1800"/>
              <a:buChar char="-"/>
            </a:pPr>
            <a:r>
              <a:rPr b="1" lang="en">
                <a:solidFill>
                  <a:srgbClr val="88398A"/>
                </a:solidFill>
              </a:rPr>
              <a:t>Social events</a:t>
            </a:r>
            <a:endParaRPr b="1">
              <a:solidFill>
                <a:srgbClr val="88398A"/>
              </a:solidFill>
            </a:endParaRPr>
          </a:p>
          <a:p>
            <a:pPr indent="-342900" lvl="0" marL="457200" rtl="0" algn="l">
              <a:spcBef>
                <a:spcPts val="0"/>
              </a:spcBef>
              <a:spcAft>
                <a:spcPts val="0"/>
              </a:spcAft>
              <a:buSzPts val="1800"/>
              <a:buChar char="-"/>
            </a:pPr>
            <a:r>
              <a:rPr b="1" lang="en">
                <a:solidFill>
                  <a:srgbClr val="88398A"/>
                </a:solidFill>
              </a:rPr>
              <a:t>Study groups</a:t>
            </a:r>
            <a:endParaRPr b="1">
              <a:solidFill>
                <a:srgbClr val="88398A"/>
              </a:solidFill>
            </a:endParaRPr>
          </a:p>
          <a:p>
            <a:pPr indent="0" lvl="0" marL="0" marR="0" rtl="0" algn="l">
              <a:lnSpc>
                <a:spcPct val="100000"/>
              </a:lnSpc>
              <a:spcBef>
                <a:spcPts val="0"/>
              </a:spcBef>
              <a:spcAft>
                <a:spcPts val="0"/>
              </a:spcAft>
              <a:buClr>
                <a:srgbClr val="562457"/>
              </a:buClr>
              <a:buSzPts val="1800"/>
              <a:buFont typeface="Helvetica Neue"/>
              <a:buNone/>
            </a:pPr>
            <a:r>
              <a:t/>
            </a:r>
            <a:endParaRPr b="0" i="0" sz="1800" u="none" cap="none" strike="noStrike">
              <a:solidFill>
                <a:srgbClr val="181818"/>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62457"/>
              </a:buClr>
              <a:buSzPts val="1800"/>
              <a:buFont typeface="Helvetica Neue"/>
              <a:buNone/>
            </a:pPr>
            <a:r>
              <a:rPr b="0" i="0" lang="en" sz="1800" u="none" cap="none" strike="noStrike">
                <a:solidFill>
                  <a:srgbClr val="562457"/>
                </a:solidFill>
                <a:latin typeface="Helvetica Neue"/>
                <a:ea typeface="Helvetica Neue"/>
                <a:cs typeface="Helvetica Neue"/>
                <a:sym typeface="Helvetica Neue"/>
              </a:rPr>
              <a:t>Check us out on Twitter:</a:t>
            </a:r>
            <a:r>
              <a:rPr b="0" i="0" lang="en" sz="2400" u="none" cap="none" strike="noStrike">
                <a:solidFill>
                  <a:srgbClr val="562457"/>
                </a:solidFill>
                <a:latin typeface="Helvetica Neue"/>
                <a:ea typeface="Helvetica Neue"/>
                <a:cs typeface="Helvetica Neue"/>
                <a:sym typeface="Helvetica Neue"/>
              </a:rPr>
              <a:t> </a:t>
            </a:r>
            <a:r>
              <a:rPr b="1" i="0" lang="en" sz="2400" u="none" cap="none" strike="noStrike">
                <a:solidFill>
                  <a:srgbClr val="562457"/>
                </a:solidFill>
                <a:latin typeface="Helvetica Neue"/>
                <a:ea typeface="Helvetica Neue"/>
                <a:cs typeface="Helvetica Neue"/>
                <a:sym typeface="Helvetica Neue"/>
              </a:rPr>
              <a:t>@RLadiesChicago</a:t>
            </a:r>
            <a:r>
              <a:rPr b="1" i="0" lang="en" sz="1800" u="none" cap="none" strike="noStrike">
                <a:solidFill>
                  <a:srgbClr val="562457"/>
                </a:solidFill>
                <a:latin typeface="Helvetica Neue"/>
                <a:ea typeface="Helvetica Neue"/>
                <a:cs typeface="Helvetica Neue"/>
                <a:sym typeface="Helvetica Neue"/>
              </a:rPr>
              <a:t> </a:t>
            </a:r>
            <a:endParaRPr b="1" i="0" sz="1800" u="none" cap="none" strike="noStrike">
              <a:solidFill>
                <a:srgbClr val="562457"/>
              </a:solidFill>
              <a:latin typeface="Helvetica Neue"/>
              <a:ea typeface="Helvetica Neue"/>
              <a:cs typeface="Helvetica Neue"/>
              <a:sym typeface="Helvetica Neue"/>
            </a:endParaRPr>
          </a:p>
        </p:txBody>
      </p:sp>
      <p:pic>
        <p:nvPicPr>
          <p:cNvPr id="399" name="Google Shape;399;p78"/>
          <p:cNvPicPr preferRelativeResize="0"/>
          <p:nvPr/>
        </p:nvPicPr>
        <p:blipFill rotWithShape="1">
          <a:blip r:embed="rId4">
            <a:alphaModFix/>
          </a:blip>
          <a:srcRect b="18019" l="0" r="0" t="0"/>
          <a:stretch/>
        </p:blipFill>
        <p:spPr>
          <a:xfrm>
            <a:off x="6066400" y="308200"/>
            <a:ext cx="2981749" cy="2444325"/>
          </a:xfrm>
          <a:prstGeom prst="rect">
            <a:avLst/>
          </a:prstGeom>
          <a:noFill/>
          <a:ln>
            <a:noFill/>
          </a:ln>
        </p:spPr>
      </p:pic>
      <p:pic>
        <p:nvPicPr>
          <p:cNvPr id="400" name="Google Shape;400;p78"/>
          <p:cNvPicPr preferRelativeResize="0"/>
          <p:nvPr/>
        </p:nvPicPr>
        <p:blipFill rotWithShape="1">
          <a:blip r:embed="rId5">
            <a:alphaModFix/>
          </a:blip>
          <a:srcRect b="43320" l="2553" r="0" t="0"/>
          <a:stretch/>
        </p:blipFill>
        <p:spPr>
          <a:xfrm>
            <a:off x="6142600" y="2828450"/>
            <a:ext cx="2905550" cy="2253351"/>
          </a:xfrm>
          <a:prstGeom prst="rect">
            <a:avLst/>
          </a:prstGeom>
          <a:noFill/>
          <a:ln>
            <a:noFill/>
          </a:ln>
        </p:spPr>
      </p:pic>
      <p:pic>
        <p:nvPicPr>
          <p:cNvPr id="401" name="Google Shape;401;p78"/>
          <p:cNvPicPr preferRelativeResize="0"/>
          <p:nvPr/>
        </p:nvPicPr>
        <p:blipFill rotWithShape="1">
          <a:blip r:embed="rId6">
            <a:alphaModFix/>
          </a:blip>
          <a:srcRect b="16613" l="7149" r="6300" t="15159"/>
          <a:stretch/>
        </p:blipFill>
        <p:spPr>
          <a:xfrm>
            <a:off x="2678200" y="106133"/>
            <a:ext cx="3388201" cy="20423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7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Events</a:t>
            </a:r>
            <a:endParaRPr/>
          </a:p>
        </p:txBody>
      </p:sp>
      <p:sp>
        <p:nvSpPr>
          <p:cNvPr id="407" name="Google Shape;407;p79"/>
          <p:cNvSpPr txBox="1"/>
          <p:nvPr/>
        </p:nvSpPr>
        <p:spPr>
          <a:xfrm>
            <a:off x="683700" y="1279900"/>
            <a:ext cx="7776600" cy="31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Helvetica Neue"/>
                <a:ea typeface="Helvetica Neue"/>
                <a:cs typeface="Helvetica Neue"/>
                <a:sym typeface="Helvetica Neue"/>
              </a:rPr>
              <a:t>#TidyTuesday Project Nights</a:t>
            </a:r>
            <a:endParaRPr b="1"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en" sz="1700">
                <a:latin typeface="Helvetica Neue"/>
                <a:ea typeface="Helvetica Neue"/>
                <a:cs typeface="Helvetica Neue"/>
                <a:sym typeface="Helvetica Neue"/>
              </a:rPr>
              <a:t>Every Tuesday at Chi Hack Night @ Merchandise Mart</a:t>
            </a:r>
            <a:endParaRPr sz="1700">
              <a:latin typeface="Helvetica Neue"/>
              <a:ea typeface="Helvetica Neue"/>
              <a:cs typeface="Helvetica Neue"/>
              <a:sym typeface="Helvetica Neue"/>
            </a:endParaRPr>
          </a:p>
          <a:p>
            <a:pPr indent="0" lvl="0" marL="0" rtl="0" algn="l">
              <a:spcBef>
                <a:spcPts val="0"/>
              </a:spcBef>
              <a:spcAft>
                <a:spcPts val="0"/>
              </a:spcAft>
              <a:buNone/>
            </a:pPr>
            <a:r>
              <a:t/>
            </a:r>
            <a:endParaRPr sz="1700">
              <a:latin typeface="Helvetica Neue"/>
              <a:ea typeface="Helvetica Neue"/>
              <a:cs typeface="Helvetica Neue"/>
              <a:sym typeface="Helvetica Neue"/>
            </a:endParaRPr>
          </a:p>
          <a:p>
            <a:pPr indent="0" lvl="0" marL="0" rtl="0" algn="l">
              <a:spcBef>
                <a:spcPts val="0"/>
              </a:spcBef>
              <a:spcAft>
                <a:spcPts val="0"/>
              </a:spcAft>
              <a:buNone/>
            </a:pPr>
            <a:r>
              <a:rPr b="1" lang="en" sz="1700" u="sng">
                <a:solidFill>
                  <a:schemeClr val="hlink"/>
                </a:solidFill>
                <a:latin typeface="Helvetica Neue"/>
                <a:ea typeface="Helvetica Neue"/>
                <a:cs typeface="Helvetica Neue"/>
                <a:sym typeface="Helvetica Neue"/>
                <a:hlinkClick r:id="rId4"/>
              </a:rPr>
              <a:t>Part II:</a:t>
            </a:r>
            <a:r>
              <a:rPr b="1" lang="en" sz="1700" u="sng">
                <a:solidFill>
                  <a:schemeClr val="hlink"/>
                </a:solidFill>
                <a:latin typeface="Helvetica Neue"/>
                <a:ea typeface="Helvetica Neue"/>
                <a:cs typeface="Helvetica Neue"/>
                <a:sym typeface="Helvetica Neue"/>
                <a:hlinkClick r:id="rId5"/>
              </a:rPr>
              <a:t> Our Best Resource is Each Other: A Q&amp;A Panel on Developing Your Network and Learning from One Another</a:t>
            </a:r>
            <a:endParaRPr b="1"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en" sz="1700">
                <a:latin typeface="Helvetica Neue"/>
                <a:ea typeface="Helvetica Neue"/>
                <a:cs typeface="Helvetica Neue"/>
                <a:sym typeface="Helvetica Neue"/>
              </a:rPr>
              <a:t>March 18, 6 pm @ Groupon</a:t>
            </a:r>
            <a:endParaRPr sz="1700">
              <a:latin typeface="Helvetica Neue"/>
              <a:ea typeface="Helvetica Neue"/>
              <a:cs typeface="Helvetica Neue"/>
              <a:sym typeface="Helvetica Neue"/>
            </a:endParaRPr>
          </a:p>
          <a:p>
            <a:pPr indent="0" lvl="0" marL="0" rtl="0" algn="l">
              <a:spcBef>
                <a:spcPts val="0"/>
              </a:spcBef>
              <a:spcAft>
                <a:spcPts val="0"/>
              </a:spcAft>
              <a:buNone/>
            </a:pPr>
            <a:r>
              <a:t/>
            </a:r>
            <a:endParaRPr sz="1700">
              <a:latin typeface="Helvetica Neue"/>
              <a:ea typeface="Helvetica Neue"/>
              <a:cs typeface="Helvetica Neue"/>
              <a:sym typeface="Helvetica Neue"/>
            </a:endParaRPr>
          </a:p>
          <a:p>
            <a:pPr indent="0" lvl="0" marL="0" rtl="0" algn="l">
              <a:spcBef>
                <a:spcPts val="0"/>
              </a:spcBef>
              <a:spcAft>
                <a:spcPts val="0"/>
              </a:spcAft>
              <a:buNone/>
            </a:pPr>
            <a:r>
              <a:rPr b="1" lang="en" sz="1700">
                <a:latin typeface="Helvetica Neue"/>
                <a:ea typeface="Helvetica Neue"/>
                <a:cs typeface="Helvetica Neue"/>
                <a:sym typeface="Helvetica Neue"/>
              </a:rPr>
              <a:t>Part III: Keep Growing: Building and Maintaining Your Online Presence</a:t>
            </a:r>
            <a:endParaRPr b="1" sz="1700">
              <a:latin typeface="Helvetica Neue"/>
              <a:ea typeface="Helvetica Neue"/>
              <a:cs typeface="Helvetica Neue"/>
              <a:sym typeface="Helvetica Neue"/>
            </a:endParaRPr>
          </a:p>
          <a:p>
            <a:pPr indent="-336550" lvl="0" marL="457200" rtl="0" algn="l">
              <a:spcBef>
                <a:spcPts val="0"/>
              </a:spcBef>
              <a:spcAft>
                <a:spcPts val="0"/>
              </a:spcAft>
              <a:buSzPts val="1700"/>
              <a:buFont typeface="Helvetica Neue"/>
              <a:buChar char="●"/>
            </a:pPr>
            <a:r>
              <a:rPr lang="en" sz="1700">
                <a:latin typeface="Helvetica Neue"/>
                <a:ea typeface="Helvetica Neue"/>
                <a:cs typeface="Helvetica Neue"/>
                <a:sym typeface="Helvetica Neue"/>
              </a:rPr>
              <a:t>April 22, 6 pm @ Groupon</a:t>
            </a:r>
            <a:endParaRPr sz="1700">
              <a:latin typeface="Helvetica Neue"/>
              <a:ea typeface="Helvetica Neue"/>
              <a:cs typeface="Helvetica Neue"/>
              <a:sym typeface="Helvetica Neue"/>
            </a:endParaRPr>
          </a:p>
          <a:p>
            <a:pPr indent="0" lvl="0" marL="0" rtl="0" algn="l">
              <a:lnSpc>
                <a:spcPct val="125000"/>
              </a:lnSpc>
              <a:spcBef>
                <a:spcPts val="1800"/>
              </a:spcBef>
              <a:spcAft>
                <a:spcPts val="0"/>
              </a:spcAft>
              <a:buClr>
                <a:schemeClr val="dk1"/>
              </a:buClr>
              <a:buSzPts val="1100"/>
              <a:buFont typeface="Arial"/>
              <a:buNone/>
            </a:pPr>
            <a:r>
              <a:t/>
            </a:r>
            <a:endParaRPr sz="1700">
              <a:solidFill>
                <a:srgbClr val="313131"/>
              </a:solidFill>
              <a:highlight>
                <a:srgbClr val="FFFFFF"/>
              </a:highlight>
              <a:latin typeface="Helvetica Neue"/>
              <a:ea typeface="Helvetica Neue"/>
              <a:cs typeface="Helvetica Neue"/>
              <a:sym typeface="Helvetica Neue"/>
            </a:endParaRPr>
          </a:p>
          <a:p>
            <a:pPr indent="0" lvl="0" marL="0" rtl="0" algn="l">
              <a:spcBef>
                <a:spcPts val="400"/>
              </a:spcBef>
              <a:spcAft>
                <a:spcPts val="0"/>
              </a:spcAft>
              <a:buNone/>
            </a:pPr>
            <a:r>
              <a:t/>
            </a:r>
            <a:endParaRPr b="1">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80"/>
          <p:cNvSpPr txBox="1"/>
          <p:nvPr>
            <p:ph type="title"/>
          </p:nvPr>
        </p:nvSpPr>
        <p:spPr>
          <a:xfrm>
            <a:off x="689850" y="549075"/>
            <a:ext cx="7764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Call for Proposals (all due Saturday!)</a:t>
            </a:r>
            <a:endParaRPr>
              <a:solidFill>
                <a:srgbClr val="88398A"/>
              </a:solidFill>
            </a:endParaRPr>
          </a:p>
        </p:txBody>
      </p:sp>
      <p:sp>
        <p:nvSpPr>
          <p:cNvPr id="413" name="Google Shape;413;p80"/>
          <p:cNvSpPr txBox="1"/>
          <p:nvPr>
            <p:ph idx="1" type="body"/>
          </p:nvPr>
        </p:nvSpPr>
        <p:spPr>
          <a:xfrm>
            <a:off x="715950" y="1177875"/>
            <a:ext cx="7712100" cy="31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hlinkClick r:id="rId4"/>
              </a:rPr>
              <a:t>Women in Analytics Conference</a:t>
            </a:r>
            <a:endParaRPr b="1">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June 3-5, 2020, Cleveland, OH</a:t>
            </a:r>
            <a:endParaRPr>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Call for speakers open! (due Feb 29)</a:t>
            </a:r>
            <a:endParaRPr>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Scholarships open! (due Mar 1)</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rPr b="1" lang="en" u="sng">
                <a:solidFill>
                  <a:schemeClr val="hlink"/>
                </a:solidFill>
                <a:hlinkClick r:id="rId5"/>
              </a:rPr>
              <a:t>R/Finance</a:t>
            </a:r>
            <a:endParaRPr b="1">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June 5-6, 2020, UIC, Chicago</a:t>
            </a:r>
            <a:endParaRPr>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Call for papers open! (due Feb 29)</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rPr b="1" lang="en" u="sng">
                <a:solidFill>
                  <a:srgbClr val="1155CC"/>
                </a:solidFill>
                <a:highlight>
                  <a:srgbClr val="FFFFFF"/>
                </a:highlight>
                <a:hlinkClick r:id="rId6"/>
              </a:rPr>
              <a:t>Women+ Data Science Symposium</a:t>
            </a:r>
            <a:endParaRPr>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April 27, 2020, MSU, East Lansing</a:t>
            </a:r>
            <a:endParaRPr>
              <a:solidFill>
                <a:srgbClr val="562457"/>
              </a:solidFill>
            </a:endParaRPr>
          </a:p>
          <a:p>
            <a:pPr indent="-342900" lvl="0" marL="457200" rtl="0" algn="l">
              <a:spcBef>
                <a:spcPts val="0"/>
              </a:spcBef>
              <a:spcAft>
                <a:spcPts val="0"/>
              </a:spcAft>
              <a:buClr>
                <a:srgbClr val="562457"/>
              </a:buClr>
              <a:buSzPts val="1800"/>
              <a:buChar char="▪"/>
            </a:pPr>
            <a:r>
              <a:rPr lang="en">
                <a:solidFill>
                  <a:srgbClr val="562457"/>
                </a:solidFill>
              </a:rPr>
              <a:t>Call for papers open! (due Feb 29)</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a:solidFill>
                <a:srgbClr val="562457"/>
              </a:solidFill>
            </a:endParaRPr>
          </a:p>
          <a:p>
            <a:pPr indent="0" lvl="0" marL="0" rtl="0" algn="l">
              <a:spcBef>
                <a:spcPts val="0"/>
              </a:spcBef>
              <a:spcAft>
                <a:spcPts val="0"/>
              </a:spcAft>
              <a:buNone/>
            </a:pPr>
            <a:r>
              <a:t/>
            </a:r>
            <a:endParaRPr b="1">
              <a:solidFill>
                <a:srgbClr val="00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4" name="Google Shape;414;p80"/>
          <p:cNvPicPr preferRelativeResize="0"/>
          <p:nvPr/>
        </p:nvPicPr>
        <p:blipFill>
          <a:blip r:embed="rId7">
            <a:alphaModFix/>
          </a:blip>
          <a:stretch>
            <a:fillRect/>
          </a:stretch>
        </p:blipFill>
        <p:spPr>
          <a:xfrm>
            <a:off x="5187401" y="1521625"/>
            <a:ext cx="3685976" cy="777275"/>
          </a:xfrm>
          <a:prstGeom prst="rect">
            <a:avLst/>
          </a:prstGeom>
          <a:noFill/>
          <a:ln>
            <a:noFill/>
          </a:ln>
        </p:spPr>
      </p:pic>
      <p:pic>
        <p:nvPicPr>
          <p:cNvPr id="415" name="Google Shape;415;p80"/>
          <p:cNvPicPr preferRelativeResize="0"/>
          <p:nvPr/>
        </p:nvPicPr>
        <p:blipFill>
          <a:blip r:embed="rId8">
            <a:alphaModFix/>
          </a:blip>
          <a:stretch>
            <a:fillRect/>
          </a:stretch>
        </p:blipFill>
        <p:spPr>
          <a:xfrm>
            <a:off x="6019200" y="2813600"/>
            <a:ext cx="1619250" cy="438150"/>
          </a:xfrm>
          <a:prstGeom prst="rect">
            <a:avLst/>
          </a:prstGeom>
          <a:noFill/>
          <a:ln>
            <a:noFill/>
          </a:ln>
        </p:spPr>
      </p:pic>
      <p:pic>
        <p:nvPicPr>
          <p:cNvPr id="416" name="Google Shape;416;p80"/>
          <p:cNvPicPr preferRelativeResize="0"/>
          <p:nvPr/>
        </p:nvPicPr>
        <p:blipFill>
          <a:blip r:embed="rId9">
            <a:alphaModFix/>
          </a:blip>
          <a:stretch>
            <a:fillRect/>
          </a:stretch>
        </p:blipFill>
        <p:spPr>
          <a:xfrm>
            <a:off x="5340799" y="3703274"/>
            <a:ext cx="3001399" cy="97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Ladies Template">
  <a:themeElements>
    <a:clrScheme name="R-Ladie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